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9" r:id="rId14"/>
    <p:sldId id="270" r:id="rId15"/>
    <p:sldId id="271" r:id="rId16"/>
    <p:sldId id="381" r:id="rId17"/>
    <p:sldId id="383" r:id="rId18"/>
    <p:sldId id="384" r:id="rId19"/>
    <p:sldId id="267" r:id="rId20"/>
    <p:sldId id="385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2EE6"/>
    <a:srgbClr val="EBD2FA"/>
    <a:srgbClr val="00FFFF"/>
    <a:srgbClr val="FFFF00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517" autoAdjust="0"/>
  </p:normalViewPr>
  <p:slideViewPr>
    <p:cSldViewPr snapToGrid="0">
      <p:cViewPr varScale="1">
        <p:scale>
          <a:sx n="97" d="100"/>
          <a:sy n="97" d="100"/>
        </p:scale>
        <p:origin x="9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4E98D2-8E48-48E6-B6EB-FD1AA71CC688}" type="doc">
      <dgm:prSet loTypeId="urn:microsoft.com/office/officeart/2008/layout/RadialCluster" loCatId="cycle" qsTypeId="urn:microsoft.com/office/officeart/2005/8/quickstyle/3d1" qsCatId="3D" csTypeId="urn:microsoft.com/office/officeart/2005/8/colors/accent2_3" csCatId="accent2" phldr="1"/>
      <dgm:spPr/>
      <dgm:t>
        <a:bodyPr/>
        <a:lstStyle/>
        <a:p>
          <a:endParaRPr lang="pt-BR"/>
        </a:p>
      </dgm:t>
    </dgm:pt>
    <dgm:pt modelId="{38AACE4A-147A-4FD6-BCB1-031F95D5898C}">
      <dgm:prSet phldrT="[Texto]" custT="1"/>
      <dgm:spPr/>
      <dgm:t>
        <a:bodyPr/>
        <a:lstStyle/>
        <a:p>
          <a:r>
            <a:rPr lang="pt-BR" sz="3200" dirty="0">
              <a:solidFill>
                <a:schemeClr val="tx1"/>
              </a:solidFill>
            </a:rPr>
            <a:t>CPU</a:t>
          </a:r>
        </a:p>
      </dgm:t>
    </dgm:pt>
    <dgm:pt modelId="{8FE7983D-17D2-4FCD-B66F-93541B56BD3C}" type="parTrans" cxnId="{3F38699D-051D-4543-B530-0CD48F6143F0}">
      <dgm:prSet/>
      <dgm:spPr/>
      <dgm:t>
        <a:bodyPr/>
        <a:lstStyle/>
        <a:p>
          <a:endParaRPr lang="pt-BR" sz="1400">
            <a:solidFill>
              <a:schemeClr val="tx1"/>
            </a:solidFill>
          </a:endParaRPr>
        </a:p>
      </dgm:t>
    </dgm:pt>
    <dgm:pt modelId="{D8DEE46E-B87B-4681-AE17-FE7A5D910C95}" type="sibTrans" cxnId="{3F38699D-051D-4543-B530-0CD48F6143F0}">
      <dgm:prSet/>
      <dgm:spPr/>
      <dgm:t>
        <a:bodyPr/>
        <a:lstStyle/>
        <a:p>
          <a:endParaRPr lang="pt-BR" sz="1400">
            <a:solidFill>
              <a:schemeClr val="tx1"/>
            </a:solidFill>
          </a:endParaRPr>
        </a:p>
      </dgm:t>
    </dgm:pt>
    <dgm:pt modelId="{00681BD8-2036-4E5E-907C-805A7E49D507}">
      <dgm:prSet phldrT="[Texto]" custT="1"/>
      <dgm:spPr/>
      <dgm:t>
        <a:bodyPr/>
        <a:lstStyle/>
        <a:p>
          <a:r>
            <a:rPr lang="pt-BR" sz="1400" dirty="0">
              <a:solidFill>
                <a:schemeClr val="tx1"/>
              </a:solidFill>
            </a:rPr>
            <a:t>Memórias</a:t>
          </a:r>
        </a:p>
      </dgm:t>
    </dgm:pt>
    <dgm:pt modelId="{F91EC642-7EBE-4F2F-97F3-E38547BCA29E}" type="parTrans" cxnId="{FAC34388-912A-4894-ACD9-13DFE1872B71}">
      <dgm:prSet/>
      <dgm:spPr/>
      <dgm:t>
        <a:bodyPr/>
        <a:lstStyle/>
        <a:p>
          <a:endParaRPr lang="pt-BR" sz="1400">
            <a:solidFill>
              <a:schemeClr val="tx1"/>
            </a:solidFill>
          </a:endParaRPr>
        </a:p>
      </dgm:t>
    </dgm:pt>
    <dgm:pt modelId="{D3D7CE38-0369-4219-B07D-BE1624FA86B3}" type="sibTrans" cxnId="{FAC34388-912A-4894-ACD9-13DFE1872B71}">
      <dgm:prSet/>
      <dgm:spPr/>
      <dgm:t>
        <a:bodyPr/>
        <a:lstStyle/>
        <a:p>
          <a:endParaRPr lang="pt-BR" sz="1400">
            <a:solidFill>
              <a:schemeClr val="tx1"/>
            </a:solidFill>
          </a:endParaRPr>
        </a:p>
      </dgm:t>
    </dgm:pt>
    <dgm:pt modelId="{3E3C08C6-F166-4212-8F1F-14ABB1175963}">
      <dgm:prSet phldrT="[Texto]" custT="1"/>
      <dgm:spPr/>
      <dgm:t>
        <a:bodyPr/>
        <a:lstStyle/>
        <a:p>
          <a:r>
            <a:rPr lang="pt-BR" sz="1200" dirty="0">
              <a:solidFill>
                <a:schemeClr val="tx1"/>
              </a:solidFill>
            </a:rPr>
            <a:t>Conversores analógicos/digitais (A/D)</a:t>
          </a:r>
        </a:p>
      </dgm:t>
    </dgm:pt>
    <dgm:pt modelId="{34D258DA-095B-4F8B-975D-001C77F5CB43}" type="parTrans" cxnId="{4A8B96DC-DAD8-4CC1-A12F-02BD25FCB23F}">
      <dgm:prSet/>
      <dgm:spPr/>
      <dgm:t>
        <a:bodyPr/>
        <a:lstStyle/>
        <a:p>
          <a:endParaRPr lang="pt-BR" sz="1400">
            <a:solidFill>
              <a:schemeClr val="tx1"/>
            </a:solidFill>
          </a:endParaRPr>
        </a:p>
      </dgm:t>
    </dgm:pt>
    <dgm:pt modelId="{2E88614D-66BB-4580-AA3A-9E50288A1F12}" type="sibTrans" cxnId="{4A8B96DC-DAD8-4CC1-A12F-02BD25FCB23F}">
      <dgm:prSet/>
      <dgm:spPr/>
      <dgm:t>
        <a:bodyPr/>
        <a:lstStyle/>
        <a:p>
          <a:endParaRPr lang="pt-BR" sz="1400">
            <a:solidFill>
              <a:schemeClr val="tx1"/>
            </a:solidFill>
          </a:endParaRPr>
        </a:p>
      </dgm:t>
    </dgm:pt>
    <dgm:pt modelId="{743D64F3-ADA4-4193-94CB-370EBCE5CC7B}">
      <dgm:prSet phldrT="[Texto]" custT="1"/>
      <dgm:spPr/>
      <dgm:t>
        <a:bodyPr/>
        <a:lstStyle/>
        <a:p>
          <a:r>
            <a:rPr lang="pt-BR" sz="1050" dirty="0">
              <a:solidFill>
                <a:schemeClr val="tx1"/>
              </a:solidFill>
            </a:rPr>
            <a:t>Portas de comunicação</a:t>
          </a:r>
        </a:p>
      </dgm:t>
    </dgm:pt>
    <dgm:pt modelId="{489F4FA1-325E-44E0-9578-0C8E170A63B1}" type="parTrans" cxnId="{4A321062-DD82-405F-A5F6-E6EE8C42D705}">
      <dgm:prSet/>
      <dgm:spPr/>
      <dgm:t>
        <a:bodyPr/>
        <a:lstStyle/>
        <a:p>
          <a:endParaRPr lang="pt-BR" sz="1400">
            <a:solidFill>
              <a:schemeClr val="tx1"/>
            </a:solidFill>
          </a:endParaRPr>
        </a:p>
      </dgm:t>
    </dgm:pt>
    <dgm:pt modelId="{114F25D2-A037-485E-AAF4-0F2E02BF5929}" type="sibTrans" cxnId="{4A321062-DD82-405F-A5F6-E6EE8C42D705}">
      <dgm:prSet/>
      <dgm:spPr/>
      <dgm:t>
        <a:bodyPr/>
        <a:lstStyle/>
        <a:p>
          <a:endParaRPr lang="pt-BR" sz="1400">
            <a:solidFill>
              <a:schemeClr val="tx1"/>
            </a:solidFill>
          </a:endParaRPr>
        </a:p>
      </dgm:t>
    </dgm:pt>
    <dgm:pt modelId="{0AD0C00C-B3F7-454F-8722-E66DB8D25A12}">
      <dgm:prSet phldrT="[Texto]" custT="1"/>
      <dgm:spPr/>
      <dgm:t>
        <a:bodyPr/>
        <a:lstStyle/>
        <a:p>
          <a:r>
            <a:rPr lang="pt-BR" sz="1100" dirty="0">
              <a:solidFill>
                <a:schemeClr val="tx1"/>
              </a:solidFill>
            </a:rPr>
            <a:t>Porta Paralela</a:t>
          </a:r>
        </a:p>
      </dgm:t>
    </dgm:pt>
    <dgm:pt modelId="{E077C3BB-DD93-48B5-88E6-7F8ADAE879D5}" type="parTrans" cxnId="{87B7C760-F15D-48C4-83EA-3F84380EC60A}">
      <dgm:prSet/>
      <dgm:spPr/>
      <dgm:t>
        <a:bodyPr/>
        <a:lstStyle/>
        <a:p>
          <a:endParaRPr lang="pt-BR" sz="1400">
            <a:solidFill>
              <a:schemeClr val="tx1"/>
            </a:solidFill>
          </a:endParaRPr>
        </a:p>
      </dgm:t>
    </dgm:pt>
    <dgm:pt modelId="{DDB37E0F-CDC0-4D55-9FE3-EF92062BFF8E}" type="sibTrans" cxnId="{87B7C760-F15D-48C4-83EA-3F84380EC60A}">
      <dgm:prSet/>
      <dgm:spPr/>
      <dgm:t>
        <a:bodyPr/>
        <a:lstStyle/>
        <a:p>
          <a:endParaRPr lang="pt-BR" sz="1400">
            <a:solidFill>
              <a:schemeClr val="tx1"/>
            </a:solidFill>
          </a:endParaRPr>
        </a:p>
      </dgm:t>
    </dgm:pt>
    <dgm:pt modelId="{5DC72273-567C-4D30-972E-7CDEBB5E1E2D}">
      <dgm:prSet phldrT="[Texto]" custT="1"/>
      <dgm:spPr/>
      <dgm:t>
        <a:bodyPr/>
        <a:lstStyle/>
        <a:p>
          <a:r>
            <a:rPr lang="pt-BR" sz="1400" dirty="0">
              <a:solidFill>
                <a:schemeClr val="tx1"/>
              </a:solidFill>
            </a:rPr>
            <a:t>Porta Serial</a:t>
          </a:r>
        </a:p>
      </dgm:t>
    </dgm:pt>
    <dgm:pt modelId="{DEFA18E7-711E-4599-9E3E-49F29E8E8AEE}" type="parTrans" cxnId="{D12B8D38-0CA5-4D59-B25C-8E2B3A9F3AFD}">
      <dgm:prSet/>
      <dgm:spPr/>
      <dgm:t>
        <a:bodyPr/>
        <a:lstStyle/>
        <a:p>
          <a:endParaRPr lang="pt-BR" sz="1400">
            <a:solidFill>
              <a:schemeClr val="tx1"/>
            </a:solidFill>
          </a:endParaRPr>
        </a:p>
      </dgm:t>
    </dgm:pt>
    <dgm:pt modelId="{ECF9E315-719D-4543-BDD9-CB5EA74ECD83}" type="sibTrans" cxnId="{D12B8D38-0CA5-4D59-B25C-8E2B3A9F3AFD}">
      <dgm:prSet/>
      <dgm:spPr/>
      <dgm:t>
        <a:bodyPr/>
        <a:lstStyle/>
        <a:p>
          <a:endParaRPr lang="pt-BR" sz="1400">
            <a:solidFill>
              <a:schemeClr val="tx1"/>
            </a:solidFill>
          </a:endParaRPr>
        </a:p>
      </dgm:t>
    </dgm:pt>
    <dgm:pt modelId="{7AD4C343-F327-4ECB-BF0C-01C68C0D2840}">
      <dgm:prSet phldrT="[Texto]" custT="1"/>
      <dgm:spPr/>
      <dgm:t>
        <a:bodyPr/>
        <a:lstStyle/>
        <a:p>
          <a:r>
            <a:rPr lang="pt-BR" sz="1400" dirty="0">
              <a:solidFill>
                <a:schemeClr val="tx1"/>
              </a:solidFill>
            </a:rPr>
            <a:t>Porta USB</a:t>
          </a:r>
        </a:p>
      </dgm:t>
    </dgm:pt>
    <dgm:pt modelId="{39620116-66EB-4D2F-8DEF-037E72F35D01}" type="parTrans" cxnId="{EA3A5F4D-089E-47BB-81F9-63179D66825A}">
      <dgm:prSet/>
      <dgm:spPr/>
      <dgm:t>
        <a:bodyPr/>
        <a:lstStyle/>
        <a:p>
          <a:endParaRPr lang="pt-BR" sz="1400">
            <a:solidFill>
              <a:schemeClr val="tx1"/>
            </a:solidFill>
          </a:endParaRPr>
        </a:p>
      </dgm:t>
    </dgm:pt>
    <dgm:pt modelId="{C971B91D-7836-4A36-B54F-AD02FC02820B}" type="sibTrans" cxnId="{EA3A5F4D-089E-47BB-81F9-63179D66825A}">
      <dgm:prSet/>
      <dgm:spPr/>
      <dgm:t>
        <a:bodyPr/>
        <a:lstStyle/>
        <a:p>
          <a:endParaRPr lang="pt-BR" sz="1400">
            <a:solidFill>
              <a:schemeClr val="tx1"/>
            </a:solidFill>
          </a:endParaRPr>
        </a:p>
      </dgm:t>
    </dgm:pt>
    <dgm:pt modelId="{83173B47-B0AC-43FC-947D-2B72404A0160}">
      <dgm:prSet phldrT="[Texto]" custT="1"/>
      <dgm:spPr/>
      <dgm:t>
        <a:bodyPr/>
        <a:lstStyle/>
        <a:p>
          <a:r>
            <a:rPr lang="pt-BR" sz="1600" dirty="0">
              <a:solidFill>
                <a:schemeClr val="tx1"/>
              </a:solidFill>
            </a:rPr>
            <a:t>RAM</a:t>
          </a:r>
        </a:p>
      </dgm:t>
    </dgm:pt>
    <dgm:pt modelId="{498CBC28-4A37-4105-9A67-97A21D072C57}" type="parTrans" cxnId="{F2AB586E-820E-4A35-80FD-5CE56608E740}">
      <dgm:prSet/>
      <dgm:spPr/>
      <dgm:t>
        <a:bodyPr/>
        <a:lstStyle/>
        <a:p>
          <a:endParaRPr lang="pt-BR" sz="1400">
            <a:solidFill>
              <a:schemeClr val="tx1"/>
            </a:solidFill>
          </a:endParaRPr>
        </a:p>
      </dgm:t>
    </dgm:pt>
    <dgm:pt modelId="{77EEC562-7EC1-46F3-AAD4-56DCB7446243}" type="sibTrans" cxnId="{F2AB586E-820E-4A35-80FD-5CE56608E740}">
      <dgm:prSet/>
      <dgm:spPr/>
      <dgm:t>
        <a:bodyPr/>
        <a:lstStyle/>
        <a:p>
          <a:endParaRPr lang="pt-BR" sz="1400">
            <a:solidFill>
              <a:schemeClr val="tx1"/>
            </a:solidFill>
          </a:endParaRPr>
        </a:p>
      </dgm:t>
    </dgm:pt>
    <dgm:pt modelId="{3C986713-EFBC-4D9F-B0D0-3AA7A937D67F}">
      <dgm:prSet phldrT="[Texto]" custT="1"/>
      <dgm:spPr/>
      <dgm:t>
        <a:bodyPr/>
        <a:lstStyle/>
        <a:p>
          <a:r>
            <a:rPr lang="pt-BR" sz="1600" dirty="0">
              <a:solidFill>
                <a:schemeClr val="tx1"/>
              </a:solidFill>
            </a:rPr>
            <a:t>ROM</a:t>
          </a:r>
        </a:p>
      </dgm:t>
    </dgm:pt>
    <dgm:pt modelId="{A3DF5CBD-D073-4C42-8AF8-3B8C47E680EA}" type="parTrans" cxnId="{2B437DDE-764B-49B9-8E18-84E811028BFE}">
      <dgm:prSet/>
      <dgm:spPr/>
      <dgm:t>
        <a:bodyPr/>
        <a:lstStyle/>
        <a:p>
          <a:endParaRPr lang="pt-BR" sz="1400">
            <a:solidFill>
              <a:schemeClr val="tx1"/>
            </a:solidFill>
          </a:endParaRPr>
        </a:p>
      </dgm:t>
    </dgm:pt>
    <dgm:pt modelId="{0139C154-E3C5-4216-A0F9-D93BD8D54ECE}" type="sibTrans" cxnId="{2B437DDE-764B-49B9-8E18-84E811028BFE}">
      <dgm:prSet/>
      <dgm:spPr/>
      <dgm:t>
        <a:bodyPr/>
        <a:lstStyle/>
        <a:p>
          <a:endParaRPr lang="pt-BR" sz="1400">
            <a:solidFill>
              <a:schemeClr val="tx1"/>
            </a:solidFill>
          </a:endParaRPr>
        </a:p>
      </dgm:t>
    </dgm:pt>
    <dgm:pt modelId="{C63305EE-53DC-44AD-AC52-342139BF7E16}" type="pres">
      <dgm:prSet presAssocID="{DD4E98D2-8E48-48E6-B6EB-FD1AA71CC688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D6CE673-FE92-47C2-BD48-C00DCFE7C295}" type="pres">
      <dgm:prSet presAssocID="{38AACE4A-147A-4FD6-BCB1-031F95D5898C}" presName="textCenter" presStyleLbl="node1" presStyleIdx="0" presStyleCnt="9" custScaleX="148770"/>
      <dgm:spPr/>
    </dgm:pt>
    <dgm:pt modelId="{D1D3CD16-D0CB-4ED4-B7D2-A7099BE022A0}" type="pres">
      <dgm:prSet presAssocID="{38AACE4A-147A-4FD6-BCB1-031F95D5898C}" presName="cycle_1" presStyleCnt="0"/>
      <dgm:spPr/>
    </dgm:pt>
    <dgm:pt modelId="{64CB71E7-1594-410E-9FF0-1F0DB0820244}" type="pres">
      <dgm:prSet presAssocID="{00681BD8-2036-4E5E-907C-805A7E49D507}" presName="childCenter1" presStyleLbl="node1" presStyleIdx="1" presStyleCnt="9" custScaleX="159126" custLinFactNeighborX="-1485" custLinFactNeighborY="11542"/>
      <dgm:spPr/>
    </dgm:pt>
    <dgm:pt modelId="{369D4246-E00A-4AE3-8E6F-66BEFB60889B}" type="pres">
      <dgm:prSet presAssocID="{498CBC28-4A37-4105-9A67-97A21D072C57}" presName="Name141" presStyleLbl="parChTrans1D3" presStyleIdx="0" presStyleCnt="5"/>
      <dgm:spPr/>
    </dgm:pt>
    <dgm:pt modelId="{759685A5-8198-4C5F-B111-6C3F7AD66353}" type="pres">
      <dgm:prSet presAssocID="{83173B47-B0AC-43FC-947D-2B72404A0160}" presName="text1" presStyleLbl="node1" presStyleIdx="2" presStyleCnt="9" custRadScaleRad="78858" custRadScaleInc="-42344">
        <dgm:presLayoutVars>
          <dgm:bulletEnabled val="1"/>
        </dgm:presLayoutVars>
      </dgm:prSet>
      <dgm:spPr/>
    </dgm:pt>
    <dgm:pt modelId="{299C3AC1-A75A-4880-8979-90217123BC23}" type="pres">
      <dgm:prSet presAssocID="{A3DF5CBD-D073-4C42-8AF8-3B8C47E680EA}" presName="Name141" presStyleLbl="parChTrans1D3" presStyleIdx="1" presStyleCnt="5"/>
      <dgm:spPr/>
    </dgm:pt>
    <dgm:pt modelId="{460C19C6-17E0-4D80-9901-B6E07A62DC56}" type="pres">
      <dgm:prSet presAssocID="{3C986713-EFBC-4D9F-B0D0-3AA7A937D67F}" presName="text1" presStyleLbl="node1" presStyleIdx="3" presStyleCnt="9" custRadScaleRad="80760" custRadScaleInc="42525">
        <dgm:presLayoutVars>
          <dgm:bulletEnabled val="1"/>
        </dgm:presLayoutVars>
      </dgm:prSet>
      <dgm:spPr/>
    </dgm:pt>
    <dgm:pt modelId="{A419183F-6AD1-409B-961C-D5B7F3BD2C3B}" type="pres">
      <dgm:prSet presAssocID="{F91EC642-7EBE-4F2F-97F3-E38547BCA29E}" presName="Name144" presStyleLbl="parChTrans1D2" presStyleIdx="0" presStyleCnt="3"/>
      <dgm:spPr/>
    </dgm:pt>
    <dgm:pt modelId="{CDB7C353-C898-42F6-8AAD-4111E1CB7D0C}" type="pres">
      <dgm:prSet presAssocID="{38AACE4A-147A-4FD6-BCB1-031F95D5898C}" presName="cycle_2" presStyleCnt="0"/>
      <dgm:spPr/>
    </dgm:pt>
    <dgm:pt modelId="{CFE52073-5B55-4C4B-98E0-92C78FC3DD05}" type="pres">
      <dgm:prSet presAssocID="{3E3C08C6-F166-4212-8F1F-14ABB1175963}" presName="childCenter2" presStyleLbl="node1" presStyleIdx="4" presStyleCnt="9" custScaleX="374387" custLinFactNeighborX="16956" custLinFactNeighborY="148"/>
      <dgm:spPr/>
    </dgm:pt>
    <dgm:pt modelId="{F786BDEC-6109-43C1-BAD9-F8572A1653BE}" type="pres">
      <dgm:prSet presAssocID="{34D258DA-095B-4F8B-975D-001C77F5CB43}" presName="Name221" presStyleLbl="parChTrans1D2" presStyleIdx="1" presStyleCnt="3"/>
      <dgm:spPr/>
    </dgm:pt>
    <dgm:pt modelId="{7DF0DCDA-A781-4761-A785-2C0BDBCB09FD}" type="pres">
      <dgm:prSet presAssocID="{38AACE4A-147A-4FD6-BCB1-031F95D5898C}" presName="cycle_3" presStyleCnt="0"/>
      <dgm:spPr/>
    </dgm:pt>
    <dgm:pt modelId="{D47EABEE-9693-4CB5-99D2-2BCCD1C0799C}" type="pres">
      <dgm:prSet presAssocID="{743D64F3-ADA4-4193-94CB-370EBCE5CC7B}" presName="childCenter3" presStyleLbl="node1" presStyleIdx="5" presStyleCnt="9" custScaleX="129903" custLinFactNeighborX="-11113" custLinFactNeighborY="-54577"/>
      <dgm:spPr/>
    </dgm:pt>
    <dgm:pt modelId="{11CF860D-323F-4E65-BD5F-EEB6C3FAF78A}" type="pres">
      <dgm:prSet presAssocID="{E077C3BB-DD93-48B5-88E6-7F8ADAE879D5}" presName="Name285" presStyleLbl="parChTrans1D3" presStyleIdx="2" presStyleCnt="5"/>
      <dgm:spPr/>
    </dgm:pt>
    <dgm:pt modelId="{C7C5C6A0-8236-45CF-A5B0-5B6BC3CFB398}" type="pres">
      <dgm:prSet presAssocID="{0AD0C00C-B3F7-454F-8722-E66DB8D25A12}" presName="text3" presStyleLbl="node1" presStyleIdx="6" presStyleCnt="9" custRadScaleRad="22605" custRadScaleInc="149921">
        <dgm:presLayoutVars>
          <dgm:bulletEnabled val="1"/>
        </dgm:presLayoutVars>
      </dgm:prSet>
      <dgm:spPr/>
    </dgm:pt>
    <dgm:pt modelId="{AD093078-9E55-40DC-B22E-B03EFA598BAA}" type="pres">
      <dgm:prSet presAssocID="{DEFA18E7-711E-4599-9E3E-49F29E8E8AEE}" presName="Name285" presStyleLbl="parChTrans1D3" presStyleIdx="3" presStyleCnt="5"/>
      <dgm:spPr/>
    </dgm:pt>
    <dgm:pt modelId="{113DCA38-BFC9-4584-BB95-018C6BD756D7}" type="pres">
      <dgm:prSet presAssocID="{5DC72273-567C-4D30-972E-7CDEBB5E1E2D}" presName="text3" presStyleLbl="node1" presStyleIdx="7" presStyleCnt="9" custRadScaleRad="137614" custRadScaleInc="90104">
        <dgm:presLayoutVars>
          <dgm:bulletEnabled val="1"/>
        </dgm:presLayoutVars>
      </dgm:prSet>
      <dgm:spPr/>
    </dgm:pt>
    <dgm:pt modelId="{DE499279-3F43-4008-AE55-D505BA18DFD5}" type="pres">
      <dgm:prSet presAssocID="{39620116-66EB-4D2F-8DEF-037E72F35D01}" presName="Name285" presStyleLbl="parChTrans1D3" presStyleIdx="4" presStyleCnt="5"/>
      <dgm:spPr/>
    </dgm:pt>
    <dgm:pt modelId="{940A1AE3-1C7B-451D-8694-2A881ECB4DD4}" type="pres">
      <dgm:prSet presAssocID="{7AD4C343-F327-4ECB-BF0C-01C68C0D2840}" presName="text3" presStyleLbl="node1" presStyleIdx="8" presStyleCnt="9" custRadScaleRad="205176" custRadScaleInc="-12942">
        <dgm:presLayoutVars>
          <dgm:bulletEnabled val="1"/>
        </dgm:presLayoutVars>
      </dgm:prSet>
      <dgm:spPr/>
    </dgm:pt>
    <dgm:pt modelId="{D0D7F706-E98F-4361-B50E-7E4ED47B9536}" type="pres">
      <dgm:prSet presAssocID="{489F4FA1-325E-44E0-9578-0C8E170A63B1}" presName="Name288" presStyleLbl="parChTrans1D2" presStyleIdx="2" presStyleCnt="3"/>
      <dgm:spPr/>
    </dgm:pt>
  </dgm:ptLst>
  <dgm:cxnLst>
    <dgm:cxn modelId="{11027311-0D79-4DF7-A2A7-227E72AC8A9F}" type="presOf" srcId="{DD4E98D2-8E48-48E6-B6EB-FD1AA71CC688}" destId="{C63305EE-53DC-44AD-AC52-342139BF7E16}" srcOrd="0" destOrd="0" presId="urn:microsoft.com/office/officeart/2008/layout/RadialCluster"/>
    <dgm:cxn modelId="{AAE3FA19-74B2-458F-915A-C4F0842740A4}" type="presOf" srcId="{3C986713-EFBC-4D9F-B0D0-3AA7A937D67F}" destId="{460C19C6-17E0-4D80-9901-B6E07A62DC56}" srcOrd="0" destOrd="0" presId="urn:microsoft.com/office/officeart/2008/layout/RadialCluster"/>
    <dgm:cxn modelId="{E770CE20-F60B-4865-AFF3-BFC3062F6359}" type="presOf" srcId="{489F4FA1-325E-44E0-9578-0C8E170A63B1}" destId="{D0D7F706-E98F-4361-B50E-7E4ED47B9536}" srcOrd="0" destOrd="0" presId="urn:microsoft.com/office/officeart/2008/layout/RadialCluster"/>
    <dgm:cxn modelId="{65D3DC33-361B-4FC2-96F1-5FD82F2AEAB9}" type="presOf" srcId="{39620116-66EB-4D2F-8DEF-037E72F35D01}" destId="{DE499279-3F43-4008-AE55-D505BA18DFD5}" srcOrd="0" destOrd="0" presId="urn:microsoft.com/office/officeart/2008/layout/RadialCluster"/>
    <dgm:cxn modelId="{D12B8D38-0CA5-4D59-B25C-8E2B3A9F3AFD}" srcId="{743D64F3-ADA4-4193-94CB-370EBCE5CC7B}" destId="{5DC72273-567C-4D30-972E-7CDEBB5E1E2D}" srcOrd="1" destOrd="0" parTransId="{DEFA18E7-711E-4599-9E3E-49F29E8E8AEE}" sibTransId="{ECF9E315-719D-4543-BDD9-CB5EA74ECD83}"/>
    <dgm:cxn modelId="{87B7C760-F15D-48C4-83EA-3F84380EC60A}" srcId="{743D64F3-ADA4-4193-94CB-370EBCE5CC7B}" destId="{0AD0C00C-B3F7-454F-8722-E66DB8D25A12}" srcOrd="0" destOrd="0" parTransId="{E077C3BB-DD93-48B5-88E6-7F8ADAE879D5}" sibTransId="{DDB37E0F-CDC0-4D55-9FE3-EF92062BFF8E}"/>
    <dgm:cxn modelId="{4A321062-DD82-405F-A5F6-E6EE8C42D705}" srcId="{38AACE4A-147A-4FD6-BCB1-031F95D5898C}" destId="{743D64F3-ADA4-4193-94CB-370EBCE5CC7B}" srcOrd="2" destOrd="0" parTransId="{489F4FA1-325E-44E0-9578-0C8E170A63B1}" sibTransId="{114F25D2-A037-485E-AAF4-0F2E02BF5929}"/>
    <dgm:cxn modelId="{BF913F44-2C5F-4FEF-A4FC-D0AD57830A88}" type="presOf" srcId="{E077C3BB-DD93-48B5-88E6-7F8ADAE879D5}" destId="{11CF860D-323F-4E65-BD5F-EEB6C3FAF78A}" srcOrd="0" destOrd="0" presId="urn:microsoft.com/office/officeart/2008/layout/RadialCluster"/>
    <dgm:cxn modelId="{E9561C67-4500-4BFC-8495-95EA84DC33FC}" type="presOf" srcId="{00681BD8-2036-4E5E-907C-805A7E49D507}" destId="{64CB71E7-1594-410E-9FF0-1F0DB0820244}" srcOrd="0" destOrd="0" presId="urn:microsoft.com/office/officeart/2008/layout/RadialCluster"/>
    <dgm:cxn modelId="{819E146C-D4C0-495E-916B-C4A2CB70CAF2}" type="presOf" srcId="{83173B47-B0AC-43FC-947D-2B72404A0160}" destId="{759685A5-8198-4C5F-B111-6C3F7AD66353}" srcOrd="0" destOrd="0" presId="urn:microsoft.com/office/officeart/2008/layout/RadialCluster"/>
    <dgm:cxn modelId="{EA3A5F4D-089E-47BB-81F9-63179D66825A}" srcId="{743D64F3-ADA4-4193-94CB-370EBCE5CC7B}" destId="{7AD4C343-F327-4ECB-BF0C-01C68C0D2840}" srcOrd="2" destOrd="0" parTransId="{39620116-66EB-4D2F-8DEF-037E72F35D01}" sibTransId="{C971B91D-7836-4A36-B54F-AD02FC02820B}"/>
    <dgm:cxn modelId="{F2AB586E-820E-4A35-80FD-5CE56608E740}" srcId="{00681BD8-2036-4E5E-907C-805A7E49D507}" destId="{83173B47-B0AC-43FC-947D-2B72404A0160}" srcOrd="0" destOrd="0" parTransId="{498CBC28-4A37-4105-9A67-97A21D072C57}" sibTransId="{77EEC562-7EC1-46F3-AAD4-56DCB7446243}"/>
    <dgm:cxn modelId="{FAC34388-912A-4894-ACD9-13DFE1872B71}" srcId="{38AACE4A-147A-4FD6-BCB1-031F95D5898C}" destId="{00681BD8-2036-4E5E-907C-805A7E49D507}" srcOrd="0" destOrd="0" parTransId="{F91EC642-7EBE-4F2F-97F3-E38547BCA29E}" sibTransId="{D3D7CE38-0369-4219-B07D-BE1624FA86B3}"/>
    <dgm:cxn modelId="{3F38699D-051D-4543-B530-0CD48F6143F0}" srcId="{DD4E98D2-8E48-48E6-B6EB-FD1AA71CC688}" destId="{38AACE4A-147A-4FD6-BCB1-031F95D5898C}" srcOrd="0" destOrd="0" parTransId="{8FE7983D-17D2-4FCD-B66F-93541B56BD3C}" sibTransId="{D8DEE46E-B87B-4681-AE17-FE7A5D910C95}"/>
    <dgm:cxn modelId="{25604DA1-D368-48A8-838F-1BA278217F70}" type="presOf" srcId="{0AD0C00C-B3F7-454F-8722-E66DB8D25A12}" destId="{C7C5C6A0-8236-45CF-A5B0-5B6BC3CFB398}" srcOrd="0" destOrd="0" presId="urn:microsoft.com/office/officeart/2008/layout/RadialCluster"/>
    <dgm:cxn modelId="{D92DA9A4-EB74-4343-B4CD-A477BA311F3A}" type="presOf" srcId="{38AACE4A-147A-4FD6-BCB1-031F95D5898C}" destId="{CD6CE673-FE92-47C2-BD48-C00DCFE7C295}" srcOrd="0" destOrd="0" presId="urn:microsoft.com/office/officeart/2008/layout/RadialCluster"/>
    <dgm:cxn modelId="{F64B11B1-AF24-4B2A-9EB2-F856F7B2B256}" type="presOf" srcId="{743D64F3-ADA4-4193-94CB-370EBCE5CC7B}" destId="{D47EABEE-9693-4CB5-99D2-2BCCD1C0799C}" srcOrd="0" destOrd="0" presId="urn:microsoft.com/office/officeart/2008/layout/RadialCluster"/>
    <dgm:cxn modelId="{883B5DBE-13BF-43DA-AA22-3FA720B50600}" type="presOf" srcId="{498CBC28-4A37-4105-9A67-97A21D072C57}" destId="{369D4246-E00A-4AE3-8E6F-66BEFB60889B}" srcOrd="0" destOrd="0" presId="urn:microsoft.com/office/officeart/2008/layout/RadialCluster"/>
    <dgm:cxn modelId="{47E2A1C9-1882-4C39-AB4A-9577E19F91E2}" type="presOf" srcId="{3E3C08C6-F166-4212-8F1F-14ABB1175963}" destId="{CFE52073-5B55-4C4B-98E0-92C78FC3DD05}" srcOrd="0" destOrd="0" presId="urn:microsoft.com/office/officeart/2008/layout/RadialCluster"/>
    <dgm:cxn modelId="{869F39D2-0162-4ED1-9F99-CF809F907A5A}" type="presOf" srcId="{F91EC642-7EBE-4F2F-97F3-E38547BCA29E}" destId="{A419183F-6AD1-409B-961C-D5B7F3BD2C3B}" srcOrd="0" destOrd="0" presId="urn:microsoft.com/office/officeart/2008/layout/RadialCluster"/>
    <dgm:cxn modelId="{40AD6CD5-61EC-4F3B-B63E-F1E6966D0677}" type="presOf" srcId="{A3DF5CBD-D073-4C42-8AF8-3B8C47E680EA}" destId="{299C3AC1-A75A-4880-8979-90217123BC23}" srcOrd="0" destOrd="0" presId="urn:microsoft.com/office/officeart/2008/layout/RadialCluster"/>
    <dgm:cxn modelId="{1087F3D8-AD14-48E1-8051-9A371A7B5D65}" type="presOf" srcId="{34D258DA-095B-4F8B-975D-001C77F5CB43}" destId="{F786BDEC-6109-43C1-BAD9-F8572A1653BE}" srcOrd="0" destOrd="0" presId="urn:microsoft.com/office/officeart/2008/layout/RadialCluster"/>
    <dgm:cxn modelId="{4A8B96DC-DAD8-4CC1-A12F-02BD25FCB23F}" srcId="{38AACE4A-147A-4FD6-BCB1-031F95D5898C}" destId="{3E3C08C6-F166-4212-8F1F-14ABB1175963}" srcOrd="1" destOrd="0" parTransId="{34D258DA-095B-4F8B-975D-001C77F5CB43}" sibTransId="{2E88614D-66BB-4580-AA3A-9E50288A1F12}"/>
    <dgm:cxn modelId="{2B437DDE-764B-49B9-8E18-84E811028BFE}" srcId="{00681BD8-2036-4E5E-907C-805A7E49D507}" destId="{3C986713-EFBC-4D9F-B0D0-3AA7A937D67F}" srcOrd="1" destOrd="0" parTransId="{A3DF5CBD-D073-4C42-8AF8-3B8C47E680EA}" sibTransId="{0139C154-E3C5-4216-A0F9-D93BD8D54ECE}"/>
    <dgm:cxn modelId="{B01503E4-1254-4FA0-9275-64E04957B369}" type="presOf" srcId="{5DC72273-567C-4D30-972E-7CDEBB5E1E2D}" destId="{113DCA38-BFC9-4584-BB95-018C6BD756D7}" srcOrd="0" destOrd="0" presId="urn:microsoft.com/office/officeart/2008/layout/RadialCluster"/>
    <dgm:cxn modelId="{4C3C2BE4-CC7F-4DAE-86B6-23217F851FE5}" type="presOf" srcId="{7AD4C343-F327-4ECB-BF0C-01C68C0D2840}" destId="{940A1AE3-1C7B-451D-8694-2A881ECB4DD4}" srcOrd="0" destOrd="0" presId="urn:microsoft.com/office/officeart/2008/layout/RadialCluster"/>
    <dgm:cxn modelId="{037D53F4-09C9-458A-9B11-9BBC52885DA6}" type="presOf" srcId="{DEFA18E7-711E-4599-9E3E-49F29E8E8AEE}" destId="{AD093078-9E55-40DC-B22E-B03EFA598BAA}" srcOrd="0" destOrd="0" presId="urn:microsoft.com/office/officeart/2008/layout/RadialCluster"/>
    <dgm:cxn modelId="{251ACD6A-6E21-4AF7-B1EB-B080B4A758E5}" type="presParOf" srcId="{C63305EE-53DC-44AD-AC52-342139BF7E16}" destId="{CD6CE673-FE92-47C2-BD48-C00DCFE7C295}" srcOrd="0" destOrd="0" presId="urn:microsoft.com/office/officeart/2008/layout/RadialCluster"/>
    <dgm:cxn modelId="{A8E61693-767B-4E23-A42C-C25CB26F5982}" type="presParOf" srcId="{C63305EE-53DC-44AD-AC52-342139BF7E16}" destId="{D1D3CD16-D0CB-4ED4-B7D2-A7099BE022A0}" srcOrd="1" destOrd="0" presId="urn:microsoft.com/office/officeart/2008/layout/RadialCluster"/>
    <dgm:cxn modelId="{9BB9F0FC-CF94-40F0-AF2C-A502AFA92475}" type="presParOf" srcId="{D1D3CD16-D0CB-4ED4-B7D2-A7099BE022A0}" destId="{64CB71E7-1594-410E-9FF0-1F0DB0820244}" srcOrd="0" destOrd="0" presId="urn:microsoft.com/office/officeart/2008/layout/RadialCluster"/>
    <dgm:cxn modelId="{A3E4C86A-345E-48F2-A304-1D71C3B4572D}" type="presParOf" srcId="{D1D3CD16-D0CB-4ED4-B7D2-A7099BE022A0}" destId="{369D4246-E00A-4AE3-8E6F-66BEFB60889B}" srcOrd="1" destOrd="0" presId="urn:microsoft.com/office/officeart/2008/layout/RadialCluster"/>
    <dgm:cxn modelId="{D1A224C4-956F-40F5-96A1-9BA1A69E8C1F}" type="presParOf" srcId="{D1D3CD16-D0CB-4ED4-B7D2-A7099BE022A0}" destId="{759685A5-8198-4C5F-B111-6C3F7AD66353}" srcOrd="2" destOrd="0" presId="urn:microsoft.com/office/officeart/2008/layout/RadialCluster"/>
    <dgm:cxn modelId="{DDD2FACF-EB25-44F1-B090-E1A2A4F80A42}" type="presParOf" srcId="{D1D3CD16-D0CB-4ED4-B7D2-A7099BE022A0}" destId="{299C3AC1-A75A-4880-8979-90217123BC23}" srcOrd="3" destOrd="0" presId="urn:microsoft.com/office/officeart/2008/layout/RadialCluster"/>
    <dgm:cxn modelId="{BFEC7EF8-E5AE-4AF6-BAF6-33E72C90A737}" type="presParOf" srcId="{D1D3CD16-D0CB-4ED4-B7D2-A7099BE022A0}" destId="{460C19C6-17E0-4D80-9901-B6E07A62DC56}" srcOrd="4" destOrd="0" presId="urn:microsoft.com/office/officeart/2008/layout/RadialCluster"/>
    <dgm:cxn modelId="{0C4365D0-1DBF-472E-B0C6-054DF7D0128E}" type="presParOf" srcId="{C63305EE-53DC-44AD-AC52-342139BF7E16}" destId="{A419183F-6AD1-409B-961C-D5B7F3BD2C3B}" srcOrd="2" destOrd="0" presId="urn:microsoft.com/office/officeart/2008/layout/RadialCluster"/>
    <dgm:cxn modelId="{639EA2F9-CD31-4EB9-AA58-43541A658716}" type="presParOf" srcId="{C63305EE-53DC-44AD-AC52-342139BF7E16}" destId="{CDB7C353-C898-42F6-8AAD-4111E1CB7D0C}" srcOrd="3" destOrd="0" presId="urn:microsoft.com/office/officeart/2008/layout/RadialCluster"/>
    <dgm:cxn modelId="{5DDB42B3-EC1D-4834-A535-977DDBE39B64}" type="presParOf" srcId="{CDB7C353-C898-42F6-8AAD-4111E1CB7D0C}" destId="{CFE52073-5B55-4C4B-98E0-92C78FC3DD05}" srcOrd="0" destOrd="0" presId="urn:microsoft.com/office/officeart/2008/layout/RadialCluster"/>
    <dgm:cxn modelId="{4E04F25B-611A-4B52-8B55-4E79D08A8721}" type="presParOf" srcId="{C63305EE-53DC-44AD-AC52-342139BF7E16}" destId="{F786BDEC-6109-43C1-BAD9-F8572A1653BE}" srcOrd="4" destOrd="0" presId="urn:microsoft.com/office/officeart/2008/layout/RadialCluster"/>
    <dgm:cxn modelId="{33B740BD-323D-4977-A378-1A738FA621FF}" type="presParOf" srcId="{C63305EE-53DC-44AD-AC52-342139BF7E16}" destId="{7DF0DCDA-A781-4761-A785-2C0BDBCB09FD}" srcOrd="5" destOrd="0" presId="urn:microsoft.com/office/officeart/2008/layout/RadialCluster"/>
    <dgm:cxn modelId="{65C71C90-75A4-4156-B588-7750B1C77A44}" type="presParOf" srcId="{7DF0DCDA-A781-4761-A785-2C0BDBCB09FD}" destId="{D47EABEE-9693-4CB5-99D2-2BCCD1C0799C}" srcOrd="0" destOrd="0" presId="urn:microsoft.com/office/officeart/2008/layout/RadialCluster"/>
    <dgm:cxn modelId="{8850CE71-AED5-4237-8679-FDF519C79D01}" type="presParOf" srcId="{7DF0DCDA-A781-4761-A785-2C0BDBCB09FD}" destId="{11CF860D-323F-4E65-BD5F-EEB6C3FAF78A}" srcOrd="1" destOrd="0" presId="urn:microsoft.com/office/officeart/2008/layout/RadialCluster"/>
    <dgm:cxn modelId="{FFAA3759-176A-4AF3-921C-DEE99929776E}" type="presParOf" srcId="{7DF0DCDA-A781-4761-A785-2C0BDBCB09FD}" destId="{C7C5C6A0-8236-45CF-A5B0-5B6BC3CFB398}" srcOrd="2" destOrd="0" presId="urn:microsoft.com/office/officeart/2008/layout/RadialCluster"/>
    <dgm:cxn modelId="{61C936DC-82E9-409D-9914-05BF4B9E0571}" type="presParOf" srcId="{7DF0DCDA-A781-4761-A785-2C0BDBCB09FD}" destId="{AD093078-9E55-40DC-B22E-B03EFA598BAA}" srcOrd="3" destOrd="0" presId="urn:microsoft.com/office/officeart/2008/layout/RadialCluster"/>
    <dgm:cxn modelId="{C75F2333-583E-49E1-BCEA-3693E31F9891}" type="presParOf" srcId="{7DF0DCDA-A781-4761-A785-2C0BDBCB09FD}" destId="{113DCA38-BFC9-4584-BB95-018C6BD756D7}" srcOrd="4" destOrd="0" presId="urn:microsoft.com/office/officeart/2008/layout/RadialCluster"/>
    <dgm:cxn modelId="{380C7ED1-66D8-4876-874B-AA49C5683E00}" type="presParOf" srcId="{7DF0DCDA-A781-4761-A785-2C0BDBCB09FD}" destId="{DE499279-3F43-4008-AE55-D505BA18DFD5}" srcOrd="5" destOrd="0" presId="urn:microsoft.com/office/officeart/2008/layout/RadialCluster"/>
    <dgm:cxn modelId="{85DD3A6C-7123-4811-8AD1-1481175FABD3}" type="presParOf" srcId="{7DF0DCDA-A781-4761-A785-2C0BDBCB09FD}" destId="{940A1AE3-1C7B-451D-8694-2A881ECB4DD4}" srcOrd="6" destOrd="0" presId="urn:microsoft.com/office/officeart/2008/layout/RadialCluster"/>
    <dgm:cxn modelId="{691C970F-3EC3-4376-B219-1C460BA1B630}" type="presParOf" srcId="{C63305EE-53DC-44AD-AC52-342139BF7E16}" destId="{D0D7F706-E98F-4361-B50E-7E4ED47B9536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4E98D2-8E48-48E6-B6EB-FD1AA71CC688}" type="doc">
      <dgm:prSet loTypeId="urn:microsoft.com/office/officeart/2008/layout/RadialCluster" loCatId="cycle" qsTypeId="urn:microsoft.com/office/officeart/2005/8/quickstyle/3d1" qsCatId="3D" csTypeId="urn:microsoft.com/office/officeart/2005/8/colors/accent2_3" csCatId="accent2" phldr="1"/>
      <dgm:spPr/>
      <dgm:t>
        <a:bodyPr/>
        <a:lstStyle/>
        <a:p>
          <a:endParaRPr lang="pt-BR"/>
        </a:p>
      </dgm:t>
    </dgm:pt>
    <dgm:pt modelId="{38AACE4A-147A-4FD6-BCB1-031F95D5898C}">
      <dgm:prSet phldrT="[Texto]" custT="1"/>
      <dgm:spPr/>
      <dgm:t>
        <a:bodyPr/>
        <a:lstStyle/>
        <a:p>
          <a:r>
            <a:rPr lang="pt-BR" sz="1100" dirty="0">
              <a:solidFill>
                <a:schemeClr val="tx1"/>
              </a:solidFill>
            </a:rPr>
            <a:t>Microprocessador</a:t>
          </a:r>
        </a:p>
      </dgm:t>
    </dgm:pt>
    <dgm:pt modelId="{8FE7983D-17D2-4FCD-B66F-93541B56BD3C}" type="parTrans" cxnId="{3F38699D-051D-4543-B530-0CD48F6143F0}">
      <dgm:prSet/>
      <dgm:spPr/>
      <dgm:t>
        <a:bodyPr/>
        <a:lstStyle/>
        <a:p>
          <a:endParaRPr lang="pt-BR" sz="1200">
            <a:solidFill>
              <a:schemeClr val="tx1"/>
            </a:solidFill>
          </a:endParaRPr>
        </a:p>
      </dgm:t>
    </dgm:pt>
    <dgm:pt modelId="{D8DEE46E-B87B-4681-AE17-FE7A5D910C95}" type="sibTrans" cxnId="{3F38699D-051D-4543-B530-0CD48F6143F0}">
      <dgm:prSet/>
      <dgm:spPr/>
      <dgm:t>
        <a:bodyPr/>
        <a:lstStyle/>
        <a:p>
          <a:endParaRPr lang="pt-BR" sz="1200">
            <a:solidFill>
              <a:schemeClr val="tx1"/>
            </a:solidFill>
          </a:endParaRPr>
        </a:p>
      </dgm:t>
    </dgm:pt>
    <dgm:pt modelId="{00681BD8-2036-4E5E-907C-805A7E49D507}">
      <dgm:prSet phldrT="[Texto]" custT="1"/>
      <dgm:spPr/>
      <dgm:t>
        <a:bodyPr/>
        <a:lstStyle/>
        <a:p>
          <a:r>
            <a:rPr lang="pt-BR" sz="900" dirty="0">
              <a:solidFill>
                <a:schemeClr val="tx1"/>
              </a:solidFill>
            </a:rPr>
            <a:t>Memórias</a:t>
          </a:r>
        </a:p>
      </dgm:t>
    </dgm:pt>
    <dgm:pt modelId="{F91EC642-7EBE-4F2F-97F3-E38547BCA29E}" type="parTrans" cxnId="{FAC34388-912A-4894-ACD9-13DFE1872B71}">
      <dgm:prSet/>
      <dgm:spPr/>
      <dgm:t>
        <a:bodyPr/>
        <a:lstStyle/>
        <a:p>
          <a:endParaRPr lang="pt-BR" sz="1200">
            <a:solidFill>
              <a:schemeClr val="tx1"/>
            </a:solidFill>
          </a:endParaRPr>
        </a:p>
      </dgm:t>
    </dgm:pt>
    <dgm:pt modelId="{D3D7CE38-0369-4219-B07D-BE1624FA86B3}" type="sibTrans" cxnId="{FAC34388-912A-4894-ACD9-13DFE1872B71}">
      <dgm:prSet/>
      <dgm:spPr/>
      <dgm:t>
        <a:bodyPr/>
        <a:lstStyle/>
        <a:p>
          <a:endParaRPr lang="pt-BR" sz="1200">
            <a:solidFill>
              <a:schemeClr val="tx1"/>
            </a:solidFill>
          </a:endParaRPr>
        </a:p>
      </dgm:t>
    </dgm:pt>
    <dgm:pt modelId="{3E3C08C6-F166-4212-8F1F-14ABB1175963}">
      <dgm:prSet phldrT="[Texto]" custT="1"/>
      <dgm:spPr/>
      <dgm:t>
        <a:bodyPr/>
        <a:lstStyle/>
        <a:p>
          <a:r>
            <a:rPr lang="pt-BR" sz="1000" dirty="0">
              <a:solidFill>
                <a:schemeClr val="tx1"/>
              </a:solidFill>
            </a:rPr>
            <a:t>Conversores analógicos/digitais (A/D)</a:t>
          </a:r>
        </a:p>
      </dgm:t>
    </dgm:pt>
    <dgm:pt modelId="{34D258DA-095B-4F8B-975D-001C77F5CB43}" type="parTrans" cxnId="{4A8B96DC-DAD8-4CC1-A12F-02BD25FCB23F}">
      <dgm:prSet/>
      <dgm:spPr/>
      <dgm:t>
        <a:bodyPr/>
        <a:lstStyle/>
        <a:p>
          <a:endParaRPr lang="pt-BR" sz="1200">
            <a:solidFill>
              <a:schemeClr val="tx1"/>
            </a:solidFill>
          </a:endParaRPr>
        </a:p>
      </dgm:t>
    </dgm:pt>
    <dgm:pt modelId="{2E88614D-66BB-4580-AA3A-9E50288A1F12}" type="sibTrans" cxnId="{4A8B96DC-DAD8-4CC1-A12F-02BD25FCB23F}">
      <dgm:prSet/>
      <dgm:spPr/>
      <dgm:t>
        <a:bodyPr/>
        <a:lstStyle/>
        <a:p>
          <a:endParaRPr lang="pt-BR" sz="1200">
            <a:solidFill>
              <a:schemeClr val="tx1"/>
            </a:solidFill>
          </a:endParaRPr>
        </a:p>
      </dgm:t>
    </dgm:pt>
    <dgm:pt modelId="{743D64F3-ADA4-4193-94CB-370EBCE5CC7B}">
      <dgm:prSet phldrT="[Texto]" custT="1"/>
      <dgm:spPr/>
      <dgm:t>
        <a:bodyPr/>
        <a:lstStyle/>
        <a:p>
          <a:r>
            <a:rPr lang="pt-BR" sz="1000" dirty="0">
              <a:solidFill>
                <a:schemeClr val="tx1"/>
              </a:solidFill>
            </a:rPr>
            <a:t>Portas de comunicação</a:t>
          </a:r>
        </a:p>
      </dgm:t>
    </dgm:pt>
    <dgm:pt modelId="{489F4FA1-325E-44E0-9578-0C8E170A63B1}" type="parTrans" cxnId="{4A321062-DD82-405F-A5F6-E6EE8C42D705}">
      <dgm:prSet/>
      <dgm:spPr/>
      <dgm:t>
        <a:bodyPr/>
        <a:lstStyle/>
        <a:p>
          <a:endParaRPr lang="pt-BR" sz="1200">
            <a:solidFill>
              <a:schemeClr val="tx1"/>
            </a:solidFill>
          </a:endParaRPr>
        </a:p>
      </dgm:t>
    </dgm:pt>
    <dgm:pt modelId="{114F25D2-A037-485E-AAF4-0F2E02BF5929}" type="sibTrans" cxnId="{4A321062-DD82-405F-A5F6-E6EE8C42D705}">
      <dgm:prSet/>
      <dgm:spPr/>
      <dgm:t>
        <a:bodyPr/>
        <a:lstStyle/>
        <a:p>
          <a:endParaRPr lang="pt-BR" sz="1200">
            <a:solidFill>
              <a:schemeClr val="tx1"/>
            </a:solidFill>
          </a:endParaRPr>
        </a:p>
      </dgm:t>
    </dgm:pt>
    <dgm:pt modelId="{0AD0C00C-B3F7-454F-8722-E66DB8D25A12}">
      <dgm:prSet phldrT="[Texto]" custT="1"/>
      <dgm:spPr/>
      <dgm:t>
        <a:bodyPr/>
        <a:lstStyle/>
        <a:p>
          <a:r>
            <a:rPr lang="pt-BR" sz="900" dirty="0">
              <a:solidFill>
                <a:schemeClr val="tx1"/>
              </a:solidFill>
            </a:rPr>
            <a:t>Porta Paralela</a:t>
          </a:r>
        </a:p>
      </dgm:t>
    </dgm:pt>
    <dgm:pt modelId="{E077C3BB-DD93-48B5-88E6-7F8ADAE879D5}" type="parTrans" cxnId="{87B7C760-F15D-48C4-83EA-3F84380EC60A}">
      <dgm:prSet/>
      <dgm:spPr/>
      <dgm:t>
        <a:bodyPr/>
        <a:lstStyle/>
        <a:p>
          <a:endParaRPr lang="pt-BR" sz="1200">
            <a:solidFill>
              <a:schemeClr val="tx1"/>
            </a:solidFill>
          </a:endParaRPr>
        </a:p>
      </dgm:t>
    </dgm:pt>
    <dgm:pt modelId="{DDB37E0F-CDC0-4D55-9FE3-EF92062BFF8E}" type="sibTrans" cxnId="{87B7C760-F15D-48C4-83EA-3F84380EC60A}">
      <dgm:prSet/>
      <dgm:spPr/>
      <dgm:t>
        <a:bodyPr/>
        <a:lstStyle/>
        <a:p>
          <a:endParaRPr lang="pt-BR" sz="1200">
            <a:solidFill>
              <a:schemeClr val="tx1"/>
            </a:solidFill>
          </a:endParaRPr>
        </a:p>
      </dgm:t>
    </dgm:pt>
    <dgm:pt modelId="{5DC72273-567C-4D30-972E-7CDEBB5E1E2D}">
      <dgm:prSet phldrT="[Texto]" custT="1"/>
      <dgm:spPr/>
      <dgm:t>
        <a:bodyPr/>
        <a:lstStyle/>
        <a:p>
          <a:r>
            <a:rPr lang="pt-BR" sz="1100" dirty="0">
              <a:solidFill>
                <a:schemeClr val="tx1"/>
              </a:solidFill>
            </a:rPr>
            <a:t>Porta Serial</a:t>
          </a:r>
        </a:p>
      </dgm:t>
    </dgm:pt>
    <dgm:pt modelId="{DEFA18E7-711E-4599-9E3E-49F29E8E8AEE}" type="parTrans" cxnId="{D12B8D38-0CA5-4D59-B25C-8E2B3A9F3AFD}">
      <dgm:prSet/>
      <dgm:spPr/>
      <dgm:t>
        <a:bodyPr/>
        <a:lstStyle/>
        <a:p>
          <a:endParaRPr lang="pt-BR" sz="1200">
            <a:solidFill>
              <a:schemeClr val="tx1"/>
            </a:solidFill>
          </a:endParaRPr>
        </a:p>
      </dgm:t>
    </dgm:pt>
    <dgm:pt modelId="{ECF9E315-719D-4543-BDD9-CB5EA74ECD83}" type="sibTrans" cxnId="{D12B8D38-0CA5-4D59-B25C-8E2B3A9F3AFD}">
      <dgm:prSet/>
      <dgm:spPr/>
      <dgm:t>
        <a:bodyPr/>
        <a:lstStyle/>
        <a:p>
          <a:endParaRPr lang="pt-BR" sz="1200">
            <a:solidFill>
              <a:schemeClr val="tx1"/>
            </a:solidFill>
          </a:endParaRPr>
        </a:p>
      </dgm:t>
    </dgm:pt>
    <dgm:pt modelId="{7AD4C343-F327-4ECB-BF0C-01C68C0D2840}">
      <dgm:prSet phldrT="[Texto]" custT="1"/>
      <dgm:spPr/>
      <dgm:t>
        <a:bodyPr/>
        <a:lstStyle/>
        <a:p>
          <a:r>
            <a:rPr lang="pt-BR" sz="1100" dirty="0">
              <a:solidFill>
                <a:schemeClr val="tx1"/>
              </a:solidFill>
            </a:rPr>
            <a:t>Porta USB</a:t>
          </a:r>
        </a:p>
      </dgm:t>
    </dgm:pt>
    <dgm:pt modelId="{39620116-66EB-4D2F-8DEF-037E72F35D01}" type="parTrans" cxnId="{EA3A5F4D-089E-47BB-81F9-63179D66825A}">
      <dgm:prSet/>
      <dgm:spPr/>
      <dgm:t>
        <a:bodyPr/>
        <a:lstStyle/>
        <a:p>
          <a:endParaRPr lang="pt-BR" sz="1200">
            <a:solidFill>
              <a:schemeClr val="tx1"/>
            </a:solidFill>
          </a:endParaRPr>
        </a:p>
      </dgm:t>
    </dgm:pt>
    <dgm:pt modelId="{C971B91D-7836-4A36-B54F-AD02FC02820B}" type="sibTrans" cxnId="{EA3A5F4D-089E-47BB-81F9-63179D66825A}">
      <dgm:prSet/>
      <dgm:spPr/>
      <dgm:t>
        <a:bodyPr/>
        <a:lstStyle/>
        <a:p>
          <a:endParaRPr lang="pt-BR" sz="1200">
            <a:solidFill>
              <a:schemeClr val="tx1"/>
            </a:solidFill>
          </a:endParaRPr>
        </a:p>
      </dgm:t>
    </dgm:pt>
    <dgm:pt modelId="{83173B47-B0AC-43FC-947D-2B72404A0160}">
      <dgm:prSet phldrT="[Texto]" custT="1"/>
      <dgm:spPr/>
      <dgm:t>
        <a:bodyPr/>
        <a:lstStyle/>
        <a:p>
          <a:r>
            <a:rPr lang="pt-BR" sz="1100" dirty="0">
              <a:solidFill>
                <a:schemeClr val="tx1"/>
              </a:solidFill>
            </a:rPr>
            <a:t>RAM</a:t>
          </a:r>
        </a:p>
      </dgm:t>
    </dgm:pt>
    <dgm:pt modelId="{498CBC28-4A37-4105-9A67-97A21D072C57}" type="parTrans" cxnId="{F2AB586E-820E-4A35-80FD-5CE56608E740}">
      <dgm:prSet/>
      <dgm:spPr/>
      <dgm:t>
        <a:bodyPr/>
        <a:lstStyle/>
        <a:p>
          <a:endParaRPr lang="pt-BR" sz="1200">
            <a:solidFill>
              <a:schemeClr val="tx1"/>
            </a:solidFill>
          </a:endParaRPr>
        </a:p>
      </dgm:t>
    </dgm:pt>
    <dgm:pt modelId="{77EEC562-7EC1-46F3-AAD4-56DCB7446243}" type="sibTrans" cxnId="{F2AB586E-820E-4A35-80FD-5CE56608E740}">
      <dgm:prSet/>
      <dgm:spPr/>
      <dgm:t>
        <a:bodyPr/>
        <a:lstStyle/>
        <a:p>
          <a:endParaRPr lang="pt-BR" sz="1200">
            <a:solidFill>
              <a:schemeClr val="tx1"/>
            </a:solidFill>
          </a:endParaRPr>
        </a:p>
      </dgm:t>
    </dgm:pt>
    <dgm:pt modelId="{3C986713-EFBC-4D9F-B0D0-3AA7A937D67F}">
      <dgm:prSet phldrT="[Texto]" custT="1"/>
      <dgm:spPr/>
      <dgm:t>
        <a:bodyPr/>
        <a:lstStyle/>
        <a:p>
          <a:r>
            <a:rPr lang="pt-BR" sz="1100" dirty="0">
              <a:solidFill>
                <a:schemeClr val="tx1"/>
              </a:solidFill>
            </a:rPr>
            <a:t>ROM</a:t>
          </a:r>
        </a:p>
      </dgm:t>
    </dgm:pt>
    <dgm:pt modelId="{A3DF5CBD-D073-4C42-8AF8-3B8C47E680EA}" type="parTrans" cxnId="{2B437DDE-764B-49B9-8E18-84E811028BFE}">
      <dgm:prSet/>
      <dgm:spPr/>
      <dgm:t>
        <a:bodyPr/>
        <a:lstStyle/>
        <a:p>
          <a:endParaRPr lang="pt-BR" sz="1200">
            <a:solidFill>
              <a:schemeClr val="tx1"/>
            </a:solidFill>
          </a:endParaRPr>
        </a:p>
      </dgm:t>
    </dgm:pt>
    <dgm:pt modelId="{0139C154-E3C5-4216-A0F9-D93BD8D54ECE}" type="sibTrans" cxnId="{2B437DDE-764B-49B9-8E18-84E811028BFE}">
      <dgm:prSet/>
      <dgm:spPr/>
      <dgm:t>
        <a:bodyPr/>
        <a:lstStyle/>
        <a:p>
          <a:endParaRPr lang="pt-BR" sz="1200">
            <a:solidFill>
              <a:schemeClr val="tx1"/>
            </a:solidFill>
          </a:endParaRPr>
        </a:p>
      </dgm:t>
    </dgm:pt>
    <dgm:pt modelId="{C63305EE-53DC-44AD-AC52-342139BF7E16}" type="pres">
      <dgm:prSet presAssocID="{DD4E98D2-8E48-48E6-B6EB-FD1AA71CC688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D6CE673-FE92-47C2-BD48-C00DCFE7C295}" type="pres">
      <dgm:prSet presAssocID="{38AACE4A-147A-4FD6-BCB1-031F95D5898C}" presName="textCenter" presStyleLbl="node1" presStyleIdx="0" presStyleCnt="9" custScaleX="165055"/>
      <dgm:spPr/>
    </dgm:pt>
    <dgm:pt modelId="{D1D3CD16-D0CB-4ED4-B7D2-A7099BE022A0}" type="pres">
      <dgm:prSet presAssocID="{38AACE4A-147A-4FD6-BCB1-031F95D5898C}" presName="cycle_1" presStyleCnt="0"/>
      <dgm:spPr/>
    </dgm:pt>
    <dgm:pt modelId="{64CB71E7-1594-410E-9FF0-1F0DB0820244}" type="pres">
      <dgm:prSet presAssocID="{00681BD8-2036-4E5E-907C-805A7E49D507}" presName="childCenter1" presStyleLbl="node1" presStyleIdx="1" presStyleCnt="9" custScaleX="126801" custLinFactNeighborX="-1485" custLinFactNeighborY="11542"/>
      <dgm:spPr/>
    </dgm:pt>
    <dgm:pt modelId="{369D4246-E00A-4AE3-8E6F-66BEFB60889B}" type="pres">
      <dgm:prSet presAssocID="{498CBC28-4A37-4105-9A67-97A21D072C57}" presName="Name141" presStyleLbl="parChTrans1D3" presStyleIdx="0" presStyleCnt="5"/>
      <dgm:spPr/>
    </dgm:pt>
    <dgm:pt modelId="{759685A5-8198-4C5F-B111-6C3F7AD66353}" type="pres">
      <dgm:prSet presAssocID="{83173B47-B0AC-43FC-947D-2B72404A0160}" presName="text1" presStyleLbl="node1" presStyleIdx="2" presStyleCnt="9" custRadScaleRad="82691" custRadScaleInc="-10607">
        <dgm:presLayoutVars>
          <dgm:bulletEnabled val="1"/>
        </dgm:presLayoutVars>
      </dgm:prSet>
      <dgm:spPr/>
    </dgm:pt>
    <dgm:pt modelId="{299C3AC1-A75A-4880-8979-90217123BC23}" type="pres">
      <dgm:prSet presAssocID="{A3DF5CBD-D073-4C42-8AF8-3B8C47E680EA}" presName="Name141" presStyleLbl="parChTrans1D3" presStyleIdx="1" presStyleCnt="5"/>
      <dgm:spPr/>
    </dgm:pt>
    <dgm:pt modelId="{460C19C6-17E0-4D80-9901-B6E07A62DC56}" type="pres">
      <dgm:prSet presAssocID="{3C986713-EFBC-4D9F-B0D0-3AA7A937D67F}" presName="text1" presStyleLbl="node1" presStyleIdx="3" presStyleCnt="9" custRadScaleRad="69645" custRadScaleInc="1636">
        <dgm:presLayoutVars>
          <dgm:bulletEnabled val="1"/>
        </dgm:presLayoutVars>
      </dgm:prSet>
      <dgm:spPr/>
    </dgm:pt>
    <dgm:pt modelId="{A419183F-6AD1-409B-961C-D5B7F3BD2C3B}" type="pres">
      <dgm:prSet presAssocID="{F91EC642-7EBE-4F2F-97F3-E38547BCA29E}" presName="Name144" presStyleLbl="parChTrans1D2" presStyleIdx="0" presStyleCnt="3"/>
      <dgm:spPr/>
    </dgm:pt>
    <dgm:pt modelId="{CDB7C353-C898-42F6-8AAD-4111E1CB7D0C}" type="pres">
      <dgm:prSet presAssocID="{38AACE4A-147A-4FD6-BCB1-031F95D5898C}" presName="cycle_2" presStyleCnt="0"/>
      <dgm:spPr/>
    </dgm:pt>
    <dgm:pt modelId="{CFE52073-5B55-4C4B-98E0-92C78FC3DD05}" type="pres">
      <dgm:prSet presAssocID="{3E3C08C6-F166-4212-8F1F-14ABB1175963}" presName="childCenter2" presStyleLbl="node1" presStyleIdx="4" presStyleCnt="9" custScaleX="374387" custLinFactNeighborX="16956" custLinFactNeighborY="148"/>
      <dgm:spPr/>
    </dgm:pt>
    <dgm:pt modelId="{F786BDEC-6109-43C1-BAD9-F8572A1653BE}" type="pres">
      <dgm:prSet presAssocID="{34D258DA-095B-4F8B-975D-001C77F5CB43}" presName="Name221" presStyleLbl="parChTrans1D2" presStyleIdx="1" presStyleCnt="3"/>
      <dgm:spPr/>
    </dgm:pt>
    <dgm:pt modelId="{7DF0DCDA-A781-4761-A785-2C0BDBCB09FD}" type="pres">
      <dgm:prSet presAssocID="{38AACE4A-147A-4FD6-BCB1-031F95D5898C}" presName="cycle_3" presStyleCnt="0"/>
      <dgm:spPr/>
    </dgm:pt>
    <dgm:pt modelId="{D47EABEE-9693-4CB5-99D2-2BCCD1C0799C}" type="pres">
      <dgm:prSet presAssocID="{743D64F3-ADA4-4193-94CB-370EBCE5CC7B}" presName="childCenter3" presStyleLbl="node1" presStyleIdx="5" presStyleCnt="9" custScaleX="159897"/>
      <dgm:spPr/>
    </dgm:pt>
    <dgm:pt modelId="{11CF860D-323F-4E65-BD5F-EEB6C3FAF78A}" type="pres">
      <dgm:prSet presAssocID="{E077C3BB-DD93-48B5-88E6-7F8ADAE879D5}" presName="Name285" presStyleLbl="parChTrans1D3" presStyleIdx="2" presStyleCnt="5"/>
      <dgm:spPr/>
    </dgm:pt>
    <dgm:pt modelId="{C7C5C6A0-8236-45CF-A5B0-5B6BC3CFB398}" type="pres">
      <dgm:prSet presAssocID="{0AD0C00C-B3F7-454F-8722-E66DB8D25A12}" presName="text3" presStyleLbl="node1" presStyleIdx="6" presStyleCnt="9">
        <dgm:presLayoutVars>
          <dgm:bulletEnabled val="1"/>
        </dgm:presLayoutVars>
      </dgm:prSet>
      <dgm:spPr/>
    </dgm:pt>
    <dgm:pt modelId="{AD093078-9E55-40DC-B22E-B03EFA598BAA}" type="pres">
      <dgm:prSet presAssocID="{DEFA18E7-711E-4599-9E3E-49F29E8E8AEE}" presName="Name285" presStyleLbl="parChTrans1D3" presStyleIdx="3" presStyleCnt="5"/>
      <dgm:spPr/>
    </dgm:pt>
    <dgm:pt modelId="{113DCA38-BFC9-4584-BB95-018C6BD756D7}" type="pres">
      <dgm:prSet presAssocID="{5DC72273-567C-4D30-972E-7CDEBB5E1E2D}" presName="text3" presStyleLbl="node1" presStyleIdx="7" presStyleCnt="9">
        <dgm:presLayoutVars>
          <dgm:bulletEnabled val="1"/>
        </dgm:presLayoutVars>
      </dgm:prSet>
      <dgm:spPr/>
    </dgm:pt>
    <dgm:pt modelId="{DE499279-3F43-4008-AE55-D505BA18DFD5}" type="pres">
      <dgm:prSet presAssocID="{39620116-66EB-4D2F-8DEF-037E72F35D01}" presName="Name285" presStyleLbl="parChTrans1D3" presStyleIdx="4" presStyleCnt="5"/>
      <dgm:spPr/>
    </dgm:pt>
    <dgm:pt modelId="{940A1AE3-1C7B-451D-8694-2A881ECB4DD4}" type="pres">
      <dgm:prSet presAssocID="{7AD4C343-F327-4ECB-BF0C-01C68C0D2840}" presName="text3" presStyleLbl="node1" presStyleIdx="8" presStyleCnt="9">
        <dgm:presLayoutVars>
          <dgm:bulletEnabled val="1"/>
        </dgm:presLayoutVars>
      </dgm:prSet>
      <dgm:spPr/>
    </dgm:pt>
    <dgm:pt modelId="{D0D7F706-E98F-4361-B50E-7E4ED47B9536}" type="pres">
      <dgm:prSet presAssocID="{489F4FA1-325E-44E0-9578-0C8E170A63B1}" presName="Name288" presStyleLbl="parChTrans1D2" presStyleIdx="2" presStyleCnt="3"/>
      <dgm:spPr/>
    </dgm:pt>
  </dgm:ptLst>
  <dgm:cxnLst>
    <dgm:cxn modelId="{CF95E71B-53D7-459B-826D-8CD663B75078}" type="presOf" srcId="{34D258DA-095B-4F8B-975D-001C77F5CB43}" destId="{F786BDEC-6109-43C1-BAD9-F8572A1653BE}" srcOrd="0" destOrd="0" presId="urn:microsoft.com/office/officeart/2008/layout/RadialCluster"/>
    <dgm:cxn modelId="{D263C51E-AC40-49BB-823F-BAE4CDAA59A2}" type="presOf" srcId="{3E3C08C6-F166-4212-8F1F-14ABB1175963}" destId="{CFE52073-5B55-4C4B-98E0-92C78FC3DD05}" srcOrd="0" destOrd="0" presId="urn:microsoft.com/office/officeart/2008/layout/RadialCluster"/>
    <dgm:cxn modelId="{BB6E3723-D923-453B-B610-6AD6C174D77A}" type="presOf" srcId="{3C986713-EFBC-4D9F-B0D0-3AA7A937D67F}" destId="{460C19C6-17E0-4D80-9901-B6E07A62DC56}" srcOrd="0" destOrd="0" presId="urn:microsoft.com/office/officeart/2008/layout/RadialCluster"/>
    <dgm:cxn modelId="{945CD026-C999-46BD-BA0D-932A5505264A}" type="presOf" srcId="{5DC72273-567C-4D30-972E-7CDEBB5E1E2D}" destId="{113DCA38-BFC9-4584-BB95-018C6BD756D7}" srcOrd="0" destOrd="0" presId="urn:microsoft.com/office/officeart/2008/layout/RadialCluster"/>
    <dgm:cxn modelId="{D12B8D38-0CA5-4D59-B25C-8E2B3A9F3AFD}" srcId="{743D64F3-ADA4-4193-94CB-370EBCE5CC7B}" destId="{5DC72273-567C-4D30-972E-7CDEBB5E1E2D}" srcOrd="1" destOrd="0" parTransId="{DEFA18E7-711E-4599-9E3E-49F29E8E8AEE}" sibTransId="{ECF9E315-719D-4543-BDD9-CB5EA74ECD83}"/>
    <dgm:cxn modelId="{E0A4A85D-C5B0-49E6-A7E0-11A20AE04A81}" type="presOf" srcId="{7AD4C343-F327-4ECB-BF0C-01C68C0D2840}" destId="{940A1AE3-1C7B-451D-8694-2A881ECB4DD4}" srcOrd="0" destOrd="0" presId="urn:microsoft.com/office/officeart/2008/layout/RadialCluster"/>
    <dgm:cxn modelId="{87B7C760-F15D-48C4-83EA-3F84380EC60A}" srcId="{743D64F3-ADA4-4193-94CB-370EBCE5CC7B}" destId="{0AD0C00C-B3F7-454F-8722-E66DB8D25A12}" srcOrd="0" destOrd="0" parTransId="{E077C3BB-DD93-48B5-88E6-7F8ADAE879D5}" sibTransId="{DDB37E0F-CDC0-4D55-9FE3-EF92062BFF8E}"/>
    <dgm:cxn modelId="{4A321062-DD82-405F-A5F6-E6EE8C42D705}" srcId="{38AACE4A-147A-4FD6-BCB1-031F95D5898C}" destId="{743D64F3-ADA4-4193-94CB-370EBCE5CC7B}" srcOrd="2" destOrd="0" parTransId="{489F4FA1-325E-44E0-9578-0C8E170A63B1}" sibTransId="{114F25D2-A037-485E-AAF4-0F2E02BF5929}"/>
    <dgm:cxn modelId="{EA3A5F4D-089E-47BB-81F9-63179D66825A}" srcId="{743D64F3-ADA4-4193-94CB-370EBCE5CC7B}" destId="{7AD4C343-F327-4ECB-BF0C-01C68C0D2840}" srcOrd="2" destOrd="0" parTransId="{39620116-66EB-4D2F-8DEF-037E72F35D01}" sibTransId="{C971B91D-7836-4A36-B54F-AD02FC02820B}"/>
    <dgm:cxn modelId="{F2AB586E-820E-4A35-80FD-5CE56608E740}" srcId="{00681BD8-2036-4E5E-907C-805A7E49D507}" destId="{83173B47-B0AC-43FC-947D-2B72404A0160}" srcOrd="0" destOrd="0" parTransId="{498CBC28-4A37-4105-9A67-97A21D072C57}" sibTransId="{77EEC562-7EC1-46F3-AAD4-56DCB7446243}"/>
    <dgm:cxn modelId="{F83DCB4E-9739-437D-AB30-473B110E42BC}" type="presOf" srcId="{38AACE4A-147A-4FD6-BCB1-031F95D5898C}" destId="{CD6CE673-FE92-47C2-BD48-C00DCFE7C295}" srcOrd="0" destOrd="0" presId="urn:microsoft.com/office/officeart/2008/layout/RadialCluster"/>
    <dgm:cxn modelId="{725CD976-386B-42FF-B44A-4C2AED622F43}" type="presOf" srcId="{498CBC28-4A37-4105-9A67-97A21D072C57}" destId="{369D4246-E00A-4AE3-8E6F-66BEFB60889B}" srcOrd="0" destOrd="0" presId="urn:microsoft.com/office/officeart/2008/layout/RadialCluster"/>
    <dgm:cxn modelId="{FAC34388-912A-4894-ACD9-13DFE1872B71}" srcId="{38AACE4A-147A-4FD6-BCB1-031F95D5898C}" destId="{00681BD8-2036-4E5E-907C-805A7E49D507}" srcOrd="0" destOrd="0" parTransId="{F91EC642-7EBE-4F2F-97F3-E38547BCA29E}" sibTransId="{D3D7CE38-0369-4219-B07D-BE1624FA86B3}"/>
    <dgm:cxn modelId="{A0EC468C-2707-43B9-A27E-58A0A1F165C8}" type="presOf" srcId="{83173B47-B0AC-43FC-947D-2B72404A0160}" destId="{759685A5-8198-4C5F-B111-6C3F7AD66353}" srcOrd="0" destOrd="0" presId="urn:microsoft.com/office/officeart/2008/layout/RadialCluster"/>
    <dgm:cxn modelId="{6D0A0C91-8083-47C5-BD2B-2B634B450E95}" type="presOf" srcId="{489F4FA1-325E-44E0-9578-0C8E170A63B1}" destId="{D0D7F706-E98F-4361-B50E-7E4ED47B9536}" srcOrd="0" destOrd="0" presId="urn:microsoft.com/office/officeart/2008/layout/RadialCluster"/>
    <dgm:cxn modelId="{8603FB96-7C13-4D4B-9F72-FAAD06512B62}" type="presOf" srcId="{DEFA18E7-711E-4599-9E3E-49F29E8E8AEE}" destId="{AD093078-9E55-40DC-B22E-B03EFA598BAA}" srcOrd="0" destOrd="0" presId="urn:microsoft.com/office/officeart/2008/layout/RadialCluster"/>
    <dgm:cxn modelId="{ABA8BB98-AD18-493A-89BB-AD57B3E9C040}" type="presOf" srcId="{39620116-66EB-4D2F-8DEF-037E72F35D01}" destId="{DE499279-3F43-4008-AE55-D505BA18DFD5}" srcOrd="0" destOrd="0" presId="urn:microsoft.com/office/officeart/2008/layout/RadialCluster"/>
    <dgm:cxn modelId="{9BA54899-9899-47FE-8941-8C853ABB203D}" type="presOf" srcId="{A3DF5CBD-D073-4C42-8AF8-3B8C47E680EA}" destId="{299C3AC1-A75A-4880-8979-90217123BC23}" srcOrd="0" destOrd="0" presId="urn:microsoft.com/office/officeart/2008/layout/RadialCluster"/>
    <dgm:cxn modelId="{4CE16C9A-E264-4AA3-B92D-B60B1A755E35}" type="presOf" srcId="{00681BD8-2036-4E5E-907C-805A7E49D507}" destId="{64CB71E7-1594-410E-9FF0-1F0DB0820244}" srcOrd="0" destOrd="0" presId="urn:microsoft.com/office/officeart/2008/layout/RadialCluster"/>
    <dgm:cxn modelId="{3F38699D-051D-4543-B530-0CD48F6143F0}" srcId="{DD4E98D2-8E48-48E6-B6EB-FD1AA71CC688}" destId="{38AACE4A-147A-4FD6-BCB1-031F95D5898C}" srcOrd="0" destOrd="0" parTransId="{8FE7983D-17D2-4FCD-B66F-93541B56BD3C}" sibTransId="{D8DEE46E-B87B-4681-AE17-FE7A5D910C95}"/>
    <dgm:cxn modelId="{D9F968C2-A92D-4CDD-B3BB-799A368AB0A7}" type="presOf" srcId="{F91EC642-7EBE-4F2F-97F3-E38547BCA29E}" destId="{A419183F-6AD1-409B-961C-D5B7F3BD2C3B}" srcOrd="0" destOrd="0" presId="urn:microsoft.com/office/officeart/2008/layout/RadialCluster"/>
    <dgm:cxn modelId="{6035F0C4-F0DD-4930-9FE1-87569A306826}" type="presOf" srcId="{0AD0C00C-B3F7-454F-8722-E66DB8D25A12}" destId="{C7C5C6A0-8236-45CF-A5B0-5B6BC3CFB398}" srcOrd="0" destOrd="0" presId="urn:microsoft.com/office/officeart/2008/layout/RadialCluster"/>
    <dgm:cxn modelId="{3AF47CD1-4D47-489C-825A-194B2C16C3F7}" type="presOf" srcId="{743D64F3-ADA4-4193-94CB-370EBCE5CC7B}" destId="{D47EABEE-9693-4CB5-99D2-2BCCD1C0799C}" srcOrd="0" destOrd="0" presId="urn:microsoft.com/office/officeart/2008/layout/RadialCluster"/>
    <dgm:cxn modelId="{EFA3D7D4-83A5-4826-B1A9-4C59DAF22538}" type="presOf" srcId="{DD4E98D2-8E48-48E6-B6EB-FD1AA71CC688}" destId="{C63305EE-53DC-44AD-AC52-342139BF7E16}" srcOrd="0" destOrd="0" presId="urn:microsoft.com/office/officeart/2008/layout/RadialCluster"/>
    <dgm:cxn modelId="{4A8B96DC-DAD8-4CC1-A12F-02BD25FCB23F}" srcId="{38AACE4A-147A-4FD6-BCB1-031F95D5898C}" destId="{3E3C08C6-F166-4212-8F1F-14ABB1175963}" srcOrd="1" destOrd="0" parTransId="{34D258DA-095B-4F8B-975D-001C77F5CB43}" sibTransId="{2E88614D-66BB-4580-AA3A-9E50288A1F12}"/>
    <dgm:cxn modelId="{2B437DDE-764B-49B9-8E18-84E811028BFE}" srcId="{00681BD8-2036-4E5E-907C-805A7E49D507}" destId="{3C986713-EFBC-4D9F-B0D0-3AA7A937D67F}" srcOrd="1" destOrd="0" parTransId="{A3DF5CBD-D073-4C42-8AF8-3B8C47E680EA}" sibTransId="{0139C154-E3C5-4216-A0F9-D93BD8D54ECE}"/>
    <dgm:cxn modelId="{014017F4-6654-465A-8D70-38BB0DD9849E}" type="presOf" srcId="{E077C3BB-DD93-48B5-88E6-7F8ADAE879D5}" destId="{11CF860D-323F-4E65-BD5F-EEB6C3FAF78A}" srcOrd="0" destOrd="0" presId="urn:microsoft.com/office/officeart/2008/layout/RadialCluster"/>
    <dgm:cxn modelId="{15E5236C-DBD2-4ECB-97EF-B7F6138D6B35}" type="presParOf" srcId="{C63305EE-53DC-44AD-AC52-342139BF7E16}" destId="{CD6CE673-FE92-47C2-BD48-C00DCFE7C295}" srcOrd="0" destOrd="0" presId="urn:microsoft.com/office/officeart/2008/layout/RadialCluster"/>
    <dgm:cxn modelId="{76747E73-3627-49C3-A381-86162883DEA4}" type="presParOf" srcId="{C63305EE-53DC-44AD-AC52-342139BF7E16}" destId="{D1D3CD16-D0CB-4ED4-B7D2-A7099BE022A0}" srcOrd="1" destOrd="0" presId="urn:microsoft.com/office/officeart/2008/layout/RadialCluster"/>
    <dgm:cxn modelId="{04A624EF-43F3-4AE7-83B8-2AF6D97AB1E4}" type="presParOf" srcId="{D1D3CD16-D0CB-4ED4-B7D2-A7099BE022A0}" destId="{64CB71E7-1594-410E-9FF0-1F0DB0820244}" srcOrd="0" destOrd="0" presId="urn:microsoft.com/office/officeart/2008/layout/RadialCluster"/>
    <dgm:cxn modelId="{167EC057-2CA9-49F0-89F8-366C8697FFD4}" type="presParOf" srcId="{D1D3CD16-D0CB-4ED4-B7D2-A7099BE022A0}" destId="{369D4246-E00A-4AE3-8E6F-66BEFB60889B}" srcOrd="1" destOrd="0" presId="urn:microsoft.com/office/officeart/2008/layout/RadialCluster"/>
    <dgm:cxn modelId="{C4E5109B-0104-4F55-BD0C-AE20C51168D9}" type="presParOf" srcId="{D1D3CD16-D0CB-4ED4-B7D2-A7099BE022A0}" destId="{759685A5-8198-4C5F-B111-6C3F7AD66353}" srcOrd="2" destOrd="0" presId="urn:microsoft.com/office/officeart/2008/layout/RadialCluster"/>
    <dgm:cxn modelId="{B410A7CA-4CC3-4453-A452-79B0529514D7}" type="presParOf" srcId="{D1D3CD16-D0CB-4ED4-B7D2-A7099BE022A0}" destId="{299C3AC1-A75A-4880-8979-90217123BC23}" srcOrd="3" destOrd="0" presId="urn:microsoft.com/office/officeart/2008/layout/RadialCluster"/>
    <dgm:cxn modelId="{1B3125D3-651A-48A1-8381-7EF960B5D49C}" type="presParOf" srcId="{D1D3CD16-D0CB-4ED4-B7D2-A7099BE022A0}" destId="{460C19C6-17E0-4D80-9901-B6E07A62DC56}" srcOrd="4" destOrd="0" presId="urn:microsoft.com/office/officeart/2008/layout/RadialCluster"/>
    <dgm:cxn modelId="{EBBB759F-D424-48EB-8F4E-294874B52EBB}" type="presParOf" srcId="{C63305EE-53DC-44AD-AC52-342139BF7E16}" destId="{A419183F-6AD1-409B-961C-D5B7F3BD2C3B}" srcOrd="2" destOrd="0" presId="urn:microsoft.com/office/officeart/2008/layout/RadialCluster"/>
    <dgm:cxn modelId="{BC28BE0C-F88D-4771-BEF3-C223D0FC811B}" type="presParOf" srcId="{C63305EE-53DC-44AD-AC52-342139BF7E16}" destId="{CDB7C353-C898-42F6-8AAD-4111E1CB7D0C}" srcOrd="3" destOrd="0" presId="urn:microsoft.com/office/officeart/2008/layout/RadialCluster"/>
    <dgm:cxn modelId="{330DB708-6A09-4D90-9F1F-F92AE154466D}" type="presParOf" srcId="{CDB7C353-C898-42F6-8AAD-4111E1CB7D0C}" destId="{CFE52073-5B55-4C4B-98E0-92C78FC3DD05}" srcOrd="0" destOrd="0" presId="urn:microsoft.com/office/officeart/2008/layout/RadialCluster"/>
    <dgm:cxn modelId="{960F0D8F-8976-4570-905B-AB7CE477B5C4}" type="presParOf" srcId="{C63305EE-53DC-44AD-AC52-342139BF7E16}" destId="{F786BDEC-6109-43C1-BAD9-F8572A1653BE}" srcOrd="4" destOrd="0" presId="urn:microsoft.com/office/officeart/2008/layout/RadialCluster"/>
    <dgm:cxn modelId="{0E5D2B71-1E0B-4C64-B15F-360D89323D1B}" type="presParOf" srcId="{C63305EE-53DC-44AD-AC52-342139BF7E16}" destId="{7DF0DCDA-A781-4761-A785-2C0BDBCB09FD}" srcOrd="5" destOrd="0" presId="urn:microsoft.com/office/officeart/2008/layout/RadialCluster"/>
    <dgm:cxn modelId="{04145DB3-8512-494C-AE77-946E8297A1D3}" type="presParOf" srcId="{7DF0DCDA-A781-4761-A785-2C0BDBCB09FD}" destId="{D47EABEE-9693-4CB5-99D2-2BCCD1C0799C}" srcOrd="0" destOrd="0" presId="urn:microsoft.com/office/officeart/2008/layout/RadialCluster"/>
    <dgm:cxn modelId="{C294E273-E485-4229-A3AB-3518B9343E80}" type="presParOf" srcId="{7DF0DCDA-A781-4761-A785-2C0BDBCB09FD}" destId="{11CF860D-323F-4E65-BD5F-EEB6C3FAF78A}" srcOrd="1" destOrd="0" presId="urn:microsoft.com/office/officeart/2008/layout/RadialCluster"/>
    <dgm:cxn modelId="{0947983F-6C5D-4C61-9D97-54B77CC3478C}" type="presParOf" srcId="{7DF0DCDA-A781-4761-A785-2C0BDBCB09FD}" destId="{C7C5C6A0-8236-45CF-A5B0-5B6BC3CFB398}" srcOrd="2" destOrd="0" presId="urn:microsoft.com/office/officeart/2008/layout/RadialCluster"/>
    <dgm:cxn modelId="{595BFEC5-A4B3-4958-9B8A-0F010A026EB5}" type="presParOf" srcId="{7DF0DCDA-A781-4761-A785-2C0BDBCB09FD}" destId="{AD093078-9E55-40DC-B22E-B03EFA598BAA}" srcOrd="3" destOrd="0" presId="urn:microsoft.com/office/officeart/2008/layout/RadialCluster"/>
    <dgm:cxn modelId="{2742412D-6274-4396-876C-9CAAF6EEDC2C}" type="presParOf" srcId="{7DF0DCDA-A781-4761-A785-2C0BDBCB09FD}" destId="{113DCA38-BFC9-4584-BB95-018C6BD756D7}" srcOrd="4" destOrd="0" presId="urn:microsoft.com/office/officeart/2008/layout/RadialCluster"/>
    <dgm:cxn modelId="{7CC302BB-CBED-4233-8CEC-671AD6C8474E}" type="presParOf" srcId="{7DF0DCDA-A781-4761-A785-2C0BDBCB09FD}" destId="{DE499279-3F43-4008-AE55-D505BA18DFD5}" srcOrd="5" destOrd="0" presId="urn:microsoft.com/office/officeart/2008/layout/RadialCluster"/>
    <dgm:cxn modelId="{C70593D1-E287-476E-9A65-D8973A9C8E11}" type="presParOf" srcId="{7DF0DCDA-A781-4761-A785-2C0BDBCB09FD}" destId="{940A1AE3-1C7B-451D-8694-2A881ECB4DD4}" srcOrd="6" destOrd="0" presId="urn:microsoft.com/office/officeart/2008/layout/RadialCluster"/>
    <dgm:cxn modelId="{01ED2046-6AC7-47A0-8A29-6E4C703B62A4}" type="presParOf" srcId="{C63305EE-53DC-44AD-AC52-342139BF7E16}" destId="{D0D7F706-E98F-4361-B50E-7E4ED47B9536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AEA431-C6E0-48FF-A1FB-827A53D091D5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/>
    </dgm:pt>
    <dgm:pt modelId="{F0BBFEAE-46F2-4CA4-A454-B23B23EBEA04}">
      <dgm:prSet phldrT="[Texto]"/>
      <dgm:spPr/>
      <dgm:t>
        <a:bodyPr/>
        <a:lstStyle/>
        <a:p>
          <a:r>
            <a:rPr lang="pt-BR" b="1" dirty="0"/>
            <a:t>Definir constantes</a:t>
          </a:r>
        </a:p>
      </dgm:t>
    </dgm:pt>
    <dgm:pt modelId="{3F52234E-BE32-493F-801E-B78BC8213899}" type="parTrans" cxnId="{075B3582-6A7F-4064-A645-C6013E64174D}">
      <dgm:prSet/>
      <dgm:spPr/>
      <dgm:t>
        <a:bodyPr/>
        <a:lstStyle/>
        <a:p>
          <a:endParaRPr lang="pt-BR" b="1"/>
        </a:p>
      </dgm:t>
    </dgm:pt>
    <dgm:pt modelId="{FC29F4C0-D532-4738-8CC9-93F466C66579}" type="sibTrans" cxnId="{075B3582-6A7F-4064-A645-C6013E64174D}">
      <dgm:prSet/>
      <dgm:spPr/>
      <dgm:t>
        <a:bodyPr/>
        <a:lstStyle/>
        <a:p>
          <a:endParaRPr lang="pt-BR" b="1"/>
        </a:p>
      </dgm:t>
    </dgm:pt>
    <dgm:pt modelId="{5AAB5214-C0E5-43E8-947F-262EA54784D5}">
      <dgm:prSet phldrT="[Texto]"/>
      <dgm:spPr/>
      <dgm:t>
        <a:bodyPr/>
        <a:lstStyle/>
        <a:p>
          <a:r>
            <a:rPr lang="pt-BR" b="1" dirty="0"/>
            <a:t>Acionar ou não as saídas</a:t>
          </a:r>
        </a:p>
      </dgm:t>
    </dgm:pt>
    <dgm:pt modelId="{A6E37C92-D5D3-490C-9109-14649C80657F}" type="parTrans" cxnId="{268B177A-5487-4BD9-8587-A07FFB62B332}">
      <dgm:prSet/>
      <dgm:spPr/>
      <dgm:t>
        <a:bodyPr/>
        <a:lstStyle/>
        <a:p>
          <a:endParaRPr lang="pt-BR" b="1"/>
        </a:p>
      </dgm:t>
    </dgm:pt>
    <dgm:pt modelId="{29F0E553-98D9-4F5F-98F4-667A0290BEDF}" type="sibTrans" cxnId="{268B177A-5487-4BD9-8587-A07FFB62B332}">
      <dgm:prSet/>
      <dgm:spPr/>
      <dgm:t>
        <a:bodyPr/>
        <a:lstStyle/>
        <a:p>
          <a:endParaRPr lang="pt-BR" b="1"/>
        </a:p>
      </dgm:t>
    </dgm:pt>
    <dgm:pt modelId="{337589D3-4EA4-4397-9F32-78ED477F5374}">
      <dgm:prSet phldrT="[Texto]"/>
      <dgm:spPr/>
      <dgm:t>
        <a:bodyPr/>
        <a:lstStyle/>
        <a:p>
          <a:r>
            <a:rPr lang="pt-BR" b="1" dirty="0"/>
            <a:t>Configurar os pinos</a:t>
          </a:r>
        </a:p>
      </dgm:t>
    </dgm:pt>
    <dgm:pt modelId="{75C8C9BA-E9A0-4936-A0BD-4C42C539F767}" type="parTrans" cxnId="{F333592B-A01F-4C98-B132-ADD7EA85AD16}">
      <dgm:prSet/>
      <dgm:spPr/>
      <dgm:t>
        <a:bodyPr/>
        <a:lstStyle/>
        <a:p>
          <a:endParaRPr lang="pt-BR" b="1"/>
        </a:p>
      </dgm:t>
    </dgm:pt>
    <dgm:pt modelId="{786151AE-507B-4BCB-929F-FDAC63C1F050}" type="sibTrans" cxnId="{F333592B-A01F-4C98-B132-ADD7EA85AD16}">
      <dgm:prSet/>
      <dgm:spPr/>
      <dgm:t>
        <a:bodyPr/>
        <a:lstStyle/>
        <a:p>
          <a:endParaRPr lang="pt-BR" b="1"/>
        </a:p>
      </dgm:t>
    </dgm:pt>
    <dgm:pt modelId="{6B3C37A6-7430-4314-B7DF-40A74539FD27}">
      <dgm:prSet phldrT="[Texto]"/>
      <dgm:spPr/>
      <dgm:t>
        <a:bodyPr/>
        <a:lstStyle/>
        <a:p>
          <a:r>
            <a:rPr lang="pt-BR" b="1" dirty="0"/>
            <a:t>Criar variáveis</a:t>
          </a:r>
        </a:p>
      </dgm:t>
    </dgm:pt>
    <dgm:pt modelId="{9FAA471F-F7F2-449D-A8DA-B92B30E702FC}" type="parTrans" cxnId="{49E0CD0B-5105-4CD7-A996-856C73395A24}">
      <dgm:prSet/>
      <dgm:spPr/>
      <dgm:t>
        <a:bodyPr/>
        <a:lstStyle/>
        <a:p>
          <a:endParaRPr lang="pt-BR" b="1"/>
        </a:p>
      </dgm:t>
    </dgm:pt>
    <dgm:pt modelId="{ADDC44F9-20CD-48ED-B6E4-4885044B9C55}" type="sibTrans" cxnId="{49E0CD0B-5105-4CD7-A996-856C73395A24}">
      <dgm:prSet/>
      <dgm:spPr/>
      <dgm:t>
        <a:bodyPr/>
        <a:lstStyle/>
        <a:p>
          <a:endParaRPr lang="pt-BR" b="1"/>
        </a:p>
      </dgm:t>
    </dgm:pt>
    <dgm:pt modelId="{538FF22E-09E7-4DFB-A7EE-5A29DAF52D3D}">
      <dgm:prSet phldrT="[Texto]"/>
      <dgm:spPr/>
      <dgm:t>
        <a:bodyPr/>
        <a:lstStyle/>
        <a:p>
          <a:r>
            <a:rPr lang="pt-BR" b="1" dirty="0"/>
            <a:t>Ler as entradas</a:t>
          </a:r>
        </a:p>
      </dgm:t>
    </dgm:pt>
    <dgm:pt modelId="{C43416DC-5FC2-4851-B1F8-EAFE02449FBC}" type="parTrans" cxnId="{871A3888-0D12-46E9-8706-AF50E814B09C}">
      <dgm:prSet/>
      <dgm:spPr/>
      <dgm:t>
        <a:bodyPr/>
        <a:lstStyle/>
        <a:p>
          <a:endParaRPr lang="pt-BR" b="1"/>
        </a:p>
      </dgm:t>
    </dgm:pt>
    <dgm:pt modelId="{D12AB003-EE92-4D54-B2C9-555496244B5C}" type="sibTrans" cxnId="{871A3888-0D12-46E9-8706-AF50E814B09C}">
      <dgm:prSet/>
      <dgm:spPr/>
      <dgm:t>
        <a:bodyPr/>
        <a:lstStyle/>
        <a:p>
          <a:endParaRPr lang="pt-BR" b="1"/>
        </a:p>
      </dgm:t>
    </dgm:pt>
    <dgm:pt modelId="{686345C7-13EF-416F-89C5-C20BD23F9C88}">
      <dgm:prSet phldrT="[Texto]"/>
      <dgm:spPr/>
      <dgm:t>
        <a:bodyPr/>
        <a:lstStyle/>
        <a:p>
          <a:r>
            <a:rPr lang="pt-BR" b="1" dirty="0"/>
            <a:t>Implementar a lógica</a:t>
          </a:r>
        </a:p>
      </dgm:t>
    </dgm:pt>
    <dgm:pt modelId="{B390A676-5D14-4203-9274-9E95690E2750}" type="parTrans" cxnId="{8620D4DF-944D-4E2F-BFEF-315F98027985}">
      <dgm:prSet/>
      <dgm:spPr/>
      <dgm:t>
        <a:bodyPr/>
        <a:lstStyle/>
        <a:p>
          <a:endParaRPr lang="pt-BR" b="1"/>
        </a:p>
      </dgm:t>
    </dgm:pt>
    <dgm:pt modelId="{206B7B36-4332-4D37-AFAD-39CAD5F14C18}" type="sibTrans" cxnId="{8620D4DF-944D-4E2F-BFEF-315F98027985}">
      <dgm:prSet/>
      <dgm:spPr/>
      <dgm:t>
        <a:bodyPr/>
        <a:lstStyle/>
        <a:p>
          <a:endParaRPr lang="pt-BR" b="1"/>
        </a:p>
      </dgm:t>
    </dgm:pt>
    <dgm:pt modelId="{B8D9866A-B36F-404C-B71A-B0F7468F5A3F}" type="pres">
      <dgm:prSet presAssocID="{1AAEA431-C6E0-48FF-A1FB-827A53D091D5}" presName="Name0" presStyleCnt="0">
        <dgm:presLayoutVars>
          <dgm:dir/>
          <dgm:animLvl val="lvl"/>
          <dgm:resizeHandles val="exact"/>
        </dgm:presLayoutVars>
      </dgm:prSet>
      <dgm:spPr/>
    </dgm:pt>
    <dgm:pt modelId="{9E892365-5651-44AA-BE70-56083B6767B9}" type="pres">
      <dgm:prSet presAssocID="{F0BBFEAE-46F2-4CA4-A454-B23B23EBEA0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E40FE8E-F1BF-435B-9A23-250A6C2CE5E6}" type="pres">
      <dgm:prSet presAssocID="{FC29F4C0-D532-4738-8CC9-93F466C66579}" presName="parTxOnlySpace" presStyleCnt="0"/>
      <dgm:spPr/>
    </dgm:pt>
    <dgm:pt modelId="{7D86532E-571C-45B8-92A3-E876D6D19503}" type="pres">
      <dgm:prSet presAssocID="{337589D3-4EA4-4397-9F32-78ED477F537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667B99D0-F45E-466D-A499-D90798C0A9FF}" type="pres">
      <dgm:prSet presAssocID="{786151AE-507B-4BCB-929F-FDAC63C1F050}" presName="parTxOnlySpace" presStyleCnt="0"/>
      <dgm:spPr/>
    </dgm:pt>
    <dgm:pt modelId="{A27615A7-5D16-4838-B169-FA784550AD15}" type="pres">
      <dgm:prSet presAssocID="{6B3C37A6-7430-4314-B7DF-40A74539FD27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8E70C5D3-AD9B-4D19-8673-E379CDE313F6}" type="pres">
      <dgm:prSet presAssocID="{ADDC44F9-20CD-48ED-B6E4-4885044B9C55}" presName="parTxOnlySpace" presStyleCnt="0"/>
      <dgm:spPr/>
    </dgm:pt>
    <dgm:pt modelId="{4E46D857-B757-417B-BF54-9634CC00330D}" type="pres">
      <dgm:prSet presAssocID="{538FF22E-09E7-4DFB-A7EE-5A29DAF52D3D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D0170632-98D5-4FFF-A85C-EA0B9F7CE4FD}" type="pres">
      <dgm:prSet presAssocID="{D12AB003-EE92-4D54-B2C9-555496244B5C}" presName="parTxOnlySpace" presStyleCnt="0"/>
      <dgm:spPr/>
    </dgm:pt>
    <dgm:pt modelId="{84EDE37F-8CA1-4F25-89F0-2A5EFA1F5AEA}" type="pres">
      <dgm:prSet presAssocID="{686345C7-13EF-416F-89C5-C20BD23F9C88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E7B9F9AC-0736-4045-B0DE-0660BF688C01}" type="pres">
      <dgm:prSet presAssocID="{206B7B36-4332-4D37-AFAD-39CAD5F14C18}" presName="parTxOnlySpace" presStyleCnt="0"/>
      <dgm:spPr/>
    </dgm:pt>
    <dgm:pt modelId="{46CFD5F6-897E-45E9-8C3C-CDB663696B7F}" type="pres">
      <dgm:prSet presAssocID="{5AAB5214-C0E5-43E8-947F-262EA54784D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9E0CD0B-5105-4CD7-A996-856C73395A24}" srcId="{1AAEA431-C6E0-48FF-A1FB-827A53D091D5}" destId="{6B3C37A6-7430-4314-B7DF-40A74539FD27}" srcOrd="2" destOrd="0" parTransId="{9FAA471F-F7F2-449D-A8DA-B92B30E702FC}" sibTransId="{ADDC44F9-20CD-48ED-B6E4-4885044B9C55}"/>
    <dgm:cxn modelId="{F333592B-A01F-4C98-B132-ADD7EA85AD16}" srcId="{1AAEA431-C6E0-48FF-A1FB-827A53D091D5}" destId="{337589D3-4EA4-4397-9F32-78ED477F5374}" srcOrd="1" destOrd="0" parTransId="{75C8C9BA-E9A0-4936-A0BD-4C42C539F767}" sibTransId="{786151AE-507B-4BCB-929F-FDAC63C1F050}"/>
    <dgm:cxn modelId="{B6E96F32-4B19-4763-92EF-C1D6FF6C688F}" type="presOf" srcId="{1AAEA431-C6E0-48FF-A1FB-827A53D091D5}" destId="{B8D9866A-B36F-404C-B71A-B0F7468F5A3F}" srcOrd="0" destOrd="0" presId="urn:microsoft.com/office/officeart/2005/8/layout/chevron1"/>
    <dgm:cxn modelId="{05E1E833-72C8-489A-AC9B-C20E563EEF84}" type="presOf" srcId="{5AAB5214-C0E5-43E8-947F-262EA54784D5}" destId="{46CFD5F6-897E-45E9-8C3C-CDB663696B7F}" srcOrd="0" destOrd="0" presId="urn:microsoft.com/office/officeart/2005/8/layout/chevron1"/>
    <dgm:cxn modelId="{1EC99439-DE4C-4439-9D31-101EC435DB47}" type="presOf" srcId="{337589D3-4EA4-4397-9F32-78ED477F5374}" destId="{7D86532E-571C-45B8-92A3-E876D6D19503}" srcOrd="0" destOrd="0" presId="urn:microsoft.com/office/officeart/2005/8/layout/chevron1"/>
    <dgm:cxn modelId="{C99FAB57-87BF-453F-877D-000BEDFAF2FE}" type="presOf" srcId="{538FF22E-09E7-4DFB-A7EE-5A29DAF52D3D}" destId="{4E46D857-B757-417B-BF54-9634CC00330D}" srcOrd="0" destOrd="0" presId="urn:microsoft.com/office/officeart/2005/8/layout/chevron1"/>
    <dgm:cxn modelId="{268B177A-5487-4BD9-8587-A07FFB62B332}" srcId="{1AAEA431-C6E0-48FF-A1FB-827A53D091D5}" destId="{5AAB5214-C0E5-43E8-947F-262EA54784D5}" srcOrd="5" destOrd="0" parTransId="{A6E37C92-D5D3-490C-9109-14649C80657F}" sibTransId="{29F0E553-98D9-4F5F-98F4-667A0290BEDF}"/>
    <dgm:cxn modelId="{3607027D-C5BA-48EF-9AE2-B8B36AE02F41}" type="presOf" srcId="{686345C7-13EF-416F-89C5-C20BD23F9C88}" destId="{84EDE37F-8CA1-4F25-89F0-2A5EFA1F5AEA}" srcOrd="0" destOrd="0" presId="urn:microsoft.com/office/officeart/2005/8/layout/chevron1"/>
    <dgm:cxn modelId="{075B3582-6A7F-4064-A645-C6013E64174D}" srcId="{1AAEA431-C6E0-48FF-A1FB-827A53D091D5}" destId="{F0BBFEAE-46F2-4CA4-A454-B23B23EBEA04}" srcOrd="0" destOrd="0" parTransId="{3F52234E-BE32-493F-801E-B78BC8213899}" sibTransId="{FC29F4C0-D532-4738-8CC9-93F466C66579}"/>
    <dgm:cxn modelId="{871A3888-0D12-46E9-8706-AF50E814B09C}" srcId="{1AAEA431-C6E0-48FF-A1FB-827A53D091D5}" destId="{538FF22E-09E7-4DFB-A7EE-5A29DAF52D3D}" srcOrd="3" destOrd="0" parTransId="{C43416DC-5FC2-4851-B1F8-EAFE02449FBC}" sibTransId="{D12AB003-EE92-4D54-B2C9-555496244B5C}"/>
    <dgm:cxn modelId="{D2B977C8-B641-4894-BBC9-3C47B01DB9F6}" type="presOf" srcId="{6B3C37A6-7430-4314-B7DF-40A74539FD27}" destId="{A27615A7-5D16-4838-B169-FA784550AD15}" srcOrd="0" destOrd="0" presId="urn:microsoft.com/office/officeart/2005/8/layout/chevron1"/>
    <dgm:cxn modelId="{19F2C3D2-2D86-4215-B318-754A5CF44333}" type="presOf" srcId="{F0BBFEAE-46F2-4CA4-A454-B23B23EBEA04}" destId="{9E892365-5651-44AA-BE70-56083B6767B9}" srcOrd="0" destOrd="0" presId="urn:microsoft.com/office/officeart/2005/8/layout/chevron1"/>
    <dgm:cxn modelId="{8620D4DF-944D-4E2F-BFEF-315F98027985}" srcId="{1AAEA431-C6E0-48FF-A1FB-827A53D091D5}" destId="{686345C7-13EF-416F-89C5-C20BD23F9C88}" srcOrd="4" destOrd="0" parTransId="{B390A676-5D14-4203-9274-9E95690E2750}" sibTransId="{206B7B36-4332-4D37-AFAD-39CAD5F14C18}"/>
    <dgm:cxn modelId="{3D84E2B3-1748-480E-89FA-6953F74EA1D1}" type="presParOf" srcId="{B8D9866A-B36F-404C-B71A-B0F7468F5A3F}" destId="{9E892365-5651-44AA-BE70-56083B6767B9}" srcOrd="0" destOrd="0" presId="urn:microsoft.com/office/officeart/2005/8/layout/chevron1"/>
    <dgm:cxn modelId="{443878DB-F265-4E2D-BF6A-A0B783BBF557}" type="presParOf" srcId="{B8D9866A-B36F-404C-B71A-B0F7468F5A3F}" destId="{0E40FE8E-F1BF-435B-9A23-250A6C2CE5E6}" srcOrd="1" destOrd="0" presId="urn:microsoft.com/office/officeart/2005/8/layout/chevron1"/>
    <dgm:cxn modelId="{9621E3A5-0D4A-4008-9F46-1958677E4177}" type="presParOf" srcId="{B8D9866A-B36F-404C-B71A-B0F7468F5A3F}" destId="{7D86532E-571C-45B8-92A3-E876D6D19503}" srcOrd="2" destOrd="0" presId="urn:microsoft.com/office/officeart/2005/8/layout/chevron1"/>
    <dgm:cxn modelId="{8AA23076-4545-4605-9838-336A159B35F6}" type="presParOf" srcId="{B8D9866A-B36F-404C-B71A-B0F7468F5A3F}" destId="{667B99D0-F45E-466D-A499-D90798C0A9FF}" srcOrd="3" destOrd="0" presId="urn:microsoft.com/office/officeart/2005/8/layout/chevron1"/>
    <dgm:cxn modelId="{12659AEF-5468-4540-8848-309484BC1F65}" type="presParOf" srcId="{B8D9866A-B36F-404C-B71A-B0F7468F5A3F}" destId="{A27615A7-5D16-4838-B169-FA784550AD15}" srcOrd="4" destOrd="0" presId="urn:microsoft.com/office/officeart/2005/8/layout/chevron1"/>
    <dgm:cxn modelId="{C53E360C-0A65-4CD5-888A-4E6D883327A5}" type="presParOf" srcId="{B8D9866A-B36F-404C-B71A-B0F7468F5A3F}" destId="{8E70C5D3-AD9B-4D19-8673-E379CDE313F6}" srcOrd="5" destOrd="0" presId="urn:microsoft.com/office/officeart/2005/8/layout/chevron1"/>
    <dgm:cxn modelId="{432AA1C0-D4C0-43A6-8D4B-5FF32270D044}" type="presParOf" srcId="{B8D9866A-B36F-404C-B71A-B0F7468F5A3F}" destId="{4E46D857-B757-417B-BF54-9634CC00330D}" srcOrd="6" destOrd="0" presId="urn:microsoft.com/office/officeart/2005/8/layout/chevron1"/>
    <dgm:cxn modelId="{ED1B4AD7-E925-494A-8FCF-903760CC952E}" type="presParOf" srcId="{B8D9866A-B36F-404C-B71A-B0F7468F5A3F}" destId="{D0170632-98D5-4FFF-A85C-EA0B9F7CE4FD}" srcOrd="7" destOrd="0" presId="urn:microsoft.com/office/officeart/2005/8/layout/chevron1"/>
    <dgm:cxn modelId="{A9C669F2-A66A-49C6-85FF-2D582BE4B387}" type="presParOf" srcId="{B8D9866A-B36F-404C-B71A-B0F7468F5A3F}" destId="{84EDE37F-8CA1-4F25-89F0-2A5EFA1F5AEA}" srcOrd="8" destOrd="0" presId="urn:microsoft.com/office/officeart/2005/8/layout/chevron1"/>
    <dgm:cxn modelId="{4F4E54E2-00E7-401B-9513-89CD739D4AD1}" type="presParOf" srcId="{B8D9866A-B36F-404C-B71A-B0F7468F5A3F}" destId="{E7B9F9AC-0736-4045-B0DE-0660BF688C01}" srcOrd="9" destOrd="0" presId="urn:microsoft.com/office/officeart/2005/8/layout/chevron1"/>
    <dgm:cxn modelId="{69EF95E2-E0ED-48B2-A091-45545BB0BC3B}" type="presParOf" srcId="{B8D9866A-B36F-404C-B71A-B0F7468F5A3F}" destId="{46CFD5F6-897E-45E9-8C3C-CDB663696B7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C80675-02C0-417C-8752-C733E36FF880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1C863732-A05E-430E-91A1-3448F79EC901}">
      <dgm:prSet phldrT="[Texto]" custT="1"/>
      <dgm:spPr/>
      <dgm:t>
        <a:bodyPr/>
        <a:lstStyle/>
        <a:p>
          <a:r>
            <a:rPr lang="pt-BR" sz="2800" dirty="0"/>
            <a:t>inteiro</a:t>
          </a:r>
        </a:p>
      </dgm:t>
    </dgm:pt>
    <dgm:pt modelId="{3B17B850-3797-4555-BF35-8A8F0D2153FB}" type="parTrans" cxnId="{C7EA637A-C63B-464D-BE33-679C02CA6C60}">
      <dgm:prSet/>
      <dgm:spPr/>
      <dgm:t>
        <a:bodyPr/>
        <a:lstStyle/>
        <a:p>
          <a:endParaRPr lang="pt-BR" sz="1600"/>
        </a:p>
      </dgm:t>
    </dgm:pt>
    <dgm:pt modelId="{132CC5BC-4A24-427E-90B3-57AB540B7A8B}" type="sibTrans" cxnId="{C7EA637A-C63B-464D-BE33-679C02CA6C60}">
      <dgm:prSet/>
      <dgm:spPr/>
      <dgm:t>
        <a:bodyPr/>
        <a:lstStyle/>
        <a:p>
          <a:endParaRPr lang="pt-BR" sz="1600"/>
        </a:p>
      </dgm:t>
    </dgm:pt>
    <dgm:pt modelId="{8A204AB4-260C-44CA-945B-4938E4E4DEFC}">
      <dgm:prSet phldrT="[Texto]" custT="1"/>
      <dgm:spPr/>
      <dgm:t>
        <a:bodyPr/>
        <a:lstStyle/>
        <a:p>
          <a:r>
            <a:rPr lang="pt-BR" sz="2800" dirty="0"/>
            <a:t>real</a:t>
          </a:r>
        </a:p>
      </dgm:t>
    </dgm:pt>
    <dgm:pt modelId="{13BE442B-A070-4DB7-ABA8-7FBFE24A3FBF}" type="parTrans" cxnId="{235017F5-D14A-4F47-A0E0-E793C3600F4D}">
      <dgm:prSet/>
      <dgm:spPr/>
      <dgm:t>
        <a:bodyPr/>
        <a:lstStyle/>
        <a:p>
          <a:endParaRPr lang="pt-BR" sz="1600"/>
        </a:p>
      </dgm:t>
    </dgm:pt>
    <dgm:pt modelId="{B655D912-F66A-4449-9B17-FD00023F56E9}" type="sibTrans" cxnId="{235017F5-D14A-4F47-A0E0-E793C3600F4D}">
      <dgm:prSet/>
      <dgm:spPr/>
      <dgm:t>
        <a:bodyPr/>
        <a:lstStyle/>
        <a:p>
          <a:endParaRPr lang="pt-BR" sz="1600"/>
        </a:p>
      </dgm:t>
    </dgm:pt>
    <dgm:pt modelId="{2980A0CB-B726-4D69-AF82-7E7F95859D7F}">
      <dgm:prSet phldrT="[Texto]" custT="1"/>
      <dgm:spPr/>
      <dgm:t>
        <a:bodyPr/>
        <a:lstStyle/>
        <a:p>
          <a:r>
            <a:rPr lang="pt-BR" sz="2800" dirty="0"/>
            <a:t>caractere</a:t>
          </a:r>
        </a:p>
      </dgm:t>
    </dgm:pt>
    <dgm:pt modelId="{18F739A9-E899-48C9-8361-1D4F18F5C5E2}" type="parTrans" cxnId="{06714B26-C851-4852-962F-D498EAC68B9C}">
      <dgm:prSet/>
      <dgm:spPr/>
      <dgm:t>
        <a:bodyPr/>
        <a:lstStyle/>
        <a:p>
          <a:endParaRPr lang="pt-BR" sz="1600"/>
        </a:p>
      </dgm:t>
    </dgm:pt>
    <dgm:pt modelId="{AE1D9E2F-1C4F-4FBA-901E-96000A384889}" type="sibTrans" cxnId="{06714B26-C851-4852-962F-D498EAC68B9C}">
      <dgm:prSet/>
      <dgm:spPr/>
      <dgm:t>
        <a:bodyPr/>
        <a:lstStyle/>
        <a:p>
          <a:endParaRPr lang="pt-BR" sz="1600"/>
        </a:p>
      </dgm:t>
    </dgm:pt>
    <dgm:pt modelId="{02356ED3-AFD6-4FF6-9B07-B10144487B8E}">
      <dgm:prSet custT="1"/>
      <dgm:spPr/>
      <dgm:t>
        <a:bodyPr/>
        <a:lstStyle/>
        <a:p>
          <a:pPr>
            <a:buNone/>
          </a:pPr>
          <a:r>
            <a:rPr lang="pt-BR" sz="3600" dirty="0" err="1">
              <a:latin typeface="Courier New" panose="02070309020205020404" pitchFamily="49" charset="0"/>
              <a:cs typeface="Courier New" panose="02070309020205020404" pitchFamily="49" charset="0"/>
            </a:rPr>
            <a:t>integer</a:t>
          </a:r>
          <a:endParaRPr lang="pt-BR" sz="36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3FC57884-D3D7-4ACA-B66D-207F66A43C99}" type="parTrans" cxnId="{0B180ED3-05AB-41BD-8CA2-17E1C59C1401}">
      <dgm:prSet/>
      <dgm:spPr/>
      <dgm:t>
        <a:bodyPr/>
        <a:lstStyle/>
        <a:p>
          <a:endParaRPr lang="pt-BR" sz="1600"/>
        </a:p>
      </dgm:t>
    </dgm:pt>
    <dgm:pt modelId="{565A9015-980C-4BE7-B3F9-CB10FD1C4772}" type="sibTrans" cxnId="{0B180ED3-05AB-41BD-8CA2-17E1C59C1401}">
      <dgm:prSet/>
      <dgm:spPr/>
      <dgm:t>
        <a:bodyPr/>
        <a:lstStyle/>
        <a:p>
          <a:endParaRPr lang="pt-BR" sz="1600"/>
        </a:p>
      </dgm:t>
    </dgm:pt>
    <dgm:pt modelId="{AEC75A16-C356-43CC-A410-7046A8D51B5B}">
      <dgm:prSet custT="1"/>
      <dgm:spPr/>
      <dgm:t>
        <a:bodyPr/>
        <a:lstStyle/>
        <a:p>
          <a:pPr>
            <a:buNone/>
          </a:pPr>
          <a:r>
            <a:rPr lang="pt-BR" sz="2400" b="1" dirty="0" err="1">
              <a:latin typeface="Courier New" panose="02070309020205020404" pitchFamily="49" charset="0"/>
              <a:cs typeface="Courier New" panose="02070309020205020404" pitchFamily="49" charset="0"/>
            </a:rPr>
            <a:t>int</a:t>
          </a:r>
          <a:r>
            <a:rPr lang="pt-BR" sz="2400" b="1" dirty="0">
              <a:latin typeface="Courier New" panose="02070309020205020404" pitchFamily="49" charset="0"/>
              <a:cs typeface="Courier New" panose="02070309020205020404" pitchFamily="49" charset="0"/>
            </a:rPr>
            <a:t>  i = 0;</a:t>
          </a:r>
        </a:p>
      </dgm:t>
    </dgm:pt>
    <dgm:pt modelId="{B844D8EF-5848-4593-975E-73D58646A3E6}" type="parTrans" cxnId="{A375D19E-DE9D-439C-AA17-15CF959CD78F}">
      <dgm:prSet/>
      <dgm:spPr/>
      <dgm:t>
        <a:bodyPr/>
        <a:lstStyle/>
        <a:p>
          <a:endParaRPr lang="pt-BR" sz="1600"/>
        </a:p>
      </dgm:t>
    </dgm:pt>
    <dgm:pt modelId="{E4971117-1171-40C1-BDD5-DCA33DAACBF8}" type="sibTrans" cxnId="{A375D19E-DE9D-439C-AA17-15CF959CD78F}">
      <dgm:prSet/>
      <dgm:spPr/>
      <dgm:t>
        <a:bodyPr/>
        <a:lstStyle/>
        <a:p>
          <a:endParaRPr lang="pt-BR" sz="1600"/>
        </a:p>
      </dgm:t>
    </dgm:pt>
    <dgm:pt modelId="{2E4DE174-4656-44D4-911F-51CBC1B737F3}">
      <dgm:prSet phldrT="[Texto]" custT="1"/>
      <dgm:spPr/>
      <dgm:t>
        <a:bodyPr/>
        <a:lstStyle/>
        <a:p>
          <a:pPr marL="285750" lvl="1" indent="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float</a:t>
          </a:r>
          <a:r>
            <a:rPr lang="pt-BR" sz="3600" kern="1200" dirty="0"/>
            <a:t> </a:t>
          </a:r>
        </a:p>
      </dgm:t>
    </dgm:pt>
    <dgm:pt modelId="{54D073C0-7556-4403-AA42-31246DCE9696}" type="parTrans" cxnId="{68B875DC-9D1B-41C7-965B-A273CA136F2B}">
      <dgm:prSet/>
      <dgm:spPr/>
      <dgm:t>
        <a:bodyPr/>
        <a:lstStyle/>
        <a:p>
          <a:endParaRPr lang="pt-BR" sz="1600"/>
        </a:p>
      </dgm:t>
    </dgm:pt>
    <dgm:pt modelId="{C2C4D116-A98B-48D0-9334-6672DBF7F79A}" type="sibTrans" cxnId="{68B875DC-9D1B-41C7-965B-A273CA136F2B}">
      <dgm:prSet/>
      <dgm:spPr/>
      <dgm:t>
        <a:bodyPr/>
        <a:lstStyle/>
        <a:p>
          <a:endParaRPr lang="pt-BR" sz="1600"/>
        </a:p>
      </dgm:t>
    </dgm:pt>
    <dgm:pt modelId="{E01E9665-1F0B-4A66-8A22-15839A972CFF}">
      <dgm:prSet phldrT="[Texto]" custT="1"/>
      <dgm:spPr/>
      <dgm:t>
        <a:bodyPr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400" b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float</a:t>
          </a:r>
          <a:r>
            <a:rPr lang="pt-BR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 i = 0.00;</a:t>
          </a:r>
        </a:p>
      </dgm:t>
    </dgm:pt>
    <dgm:pt modelId="{C55A4349-7748-4F3A-87E5-28D8135D6525}" type="parTrans" cxnId="{7B0716E0-E9DE-495F-8A62-DC530CE300CB}">
      <dgm:prSet/>
      <dgm:spPr/>
      <dgm:t>
        <a:bodyPr/>
        <a:lstStyle/>
        <a:p>
          <a:endParaRPr lang="pt-BR" sz="1600"/>
        </a:p>
      </dgm:t>
    </dgm:pt>
    <dgm:pt modelId="{BB9B936F-209A-4FF4-A986-B3EA88BF81C5}" type="sibTrans" cxnId="{7B0716E0-E9DE-495F-8A62-DC530CE300CB}">
      <dgm:prSet/>
      <dgm:spPr/>
      <dgm:t>
        <a:bodyPr/>
        <a:lstStyle/>
        <a:p>
          <a:endParaRPr lang="pt-BR" sz="1600"/>
        </a:p>
      </dgm:t>
    </dgm:pt>
    <dgm:pt modelId="{7DF81D7A-CC99-41EA-9639-CCC97479902E}">
      <dgm:prSet custT="1"/>
      <dgm:spPr/>
      <dgm:t>
        <a:bodyPr/>
        <a:lstStyle/>
        <a:p>
          <a:pPr marL="285750" lvl="1" indent="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latin typeface="Courier New" panose="02070309020205020404" pitchFamily="49" charset="0"/>
              <a:cs typeface="Courier New" panose="02070309020205020404" pitchFamily="49" charset="0"/>
            </a:rPr>
            <a:t>char</a:t>
          </a:r>
        </a:p>
      </dgm:t>
    </dgm:pt>
    <dgm:pt modelId="{27F5A760-BBF7-429F-908E-8F919400D028}" type="parTrans" cxnId="{75E84FCE-2D4F-495B-97D6-6EE079286811}">
      <dgm:prSet/>
      <dgm:spPr/>
      <dgm:t>
        <a:bodyPr/>
        <a:lstStyle/>
        <a:p>
          <a:endParaRPr lang="pt-BR" sz="1600"/>
        </a:p>
      </dgm:t>
    </dgm:pt>
    <dgm:pt modelId="{17630339-4A44-498F-8698-5C8EF92D3856}" type="sibTrans" cxnId="{75E84FCE-2D4F-495B-97D6-6EE079286811}">
      <dgm:prSet/>
      <dgm:spPr/>
      <dgm:t>
        <a:bodyPr/>
        <a:lstStyle/>
        <a:p>
          <a:endParaRPr lang="pt-BR" sz="1600"/>
        </a:p>
      </dgm:t>
    </dgm:pt>
    <dgm:pt modelId="{280BBC07-6DFB-468C-A505-D9A10E74F459}">
      <dgm:prSet custT="1"/>
      <dgm:spPr/>
      <dgm:t>
        <a:bodyPr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Char a = ‘’;</a:t>
          </a:r>
        </a:p>
      </dgm:t>
    </dgm:pt>
    <dgm:pt modelId="{E05F9F45-4A37-4C3E-9A67-2CBB87AB0112}" type="parTrans" cxnId="{E96B2846-EFD4-4CE3-80F6-F35A0894CC28}">
      <dgm:prSet/>
      <dgm:spPr/>
      <dgm:t>
        <a:bodyPr/>
        <a:lstStyle/>
        <a:p>
          <a:endParaRPr lang="pt-BR" sz="1600"/>
        </a:p>
      </dgm:t>
    </dgm:pt>
    <dgm:pt modelId="{ED528D02-29A8-4CA2-97FE-0CDD9D93B2C7}" type="sibTrans" cxnId="{E96B2846-EFD4-4CE3-80F6-F35A0894CC28}">
      <dgm:prSet/>
      <dgm:spPr/>
      <dgm:t>
        <a:bodyPr/>
        <a:lstStyle/>
        <a:p>
          <a:endParaRPr lang="pt-BR" sz="1600"/>
        </a:p>
      </dgm:t>
    </dgm:pt>
    <dgm:pt modelId="{4B040102-D22A-4429-80B1-6CB7258523D2}">
      <dgm:prSet custT="1"/>
      <dgm:spPr/>
      <dgm:t>
        <a:bodyPr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400" b="1" kern="1200" dirty="0">
              <a:solidFill>
                <a:schemeClr val="bg1"/>
              </a:solidFill>
              <a:latin typeface="+mn-lt"/>
              <a:ea typeface="+mn-ea"/>
              <a:cs typeface="Courier New" panose="02070309020205020404" pitchFamily="49" charset="0"/>
            </a:rPr>
            <a:t>Booleano</a:t>
          </a:r>
        </a:p>
      </dgm:t>
    </dgm:pt>
    <dgm:pt modelId="{0D4CAE34-C879-49C6-B145-6E7750793C20}" type="parTrans" cxnId="{DC9742AE-A8D4-4FCC-A294-1A3D40795CB2}">
      <dgm:prSet/>
      <dgm:spPr/>
      <dgm:t>
        <a:bodyPr/>
        <a:lstStyle/>
        <a:p>
          <a:endParaRPr lang="pt-BR" sz="1600"/>
        </a:p>
      </dgm:t>
    </dgm:pt>
    <dgm:pt modelId="{D5F06F7F-0503-477D-8E9C-7F0F84519F30}" type="sibTrans" cxnId="{DC9742AE-A8D4-4FCC-A294-1A3D40795CB2}">
      <dgm:prSet/>
      <dgm:spPr/>
      <dgm:t>
        <a:bodyPr/>
        <a:lstStyle/>
        <a:p>
          <a:endParaRPr lang="pt-BR" sz="1600"/>
        </a:p>
      </dgm:t>
    </dgm:pt>
    <dgm:pt modelId="{10FCDBA5-FEBB-4811-85E2-2CB7D91BE693}">
      <dgm:prSet custT="1"/>
      <dgm:spPr/>
      <dgm:t>
        <a:bodyPr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bool</a:t>
          </a:r>
          <a:endParaRPr lang="pt-BR" sz="3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urier New" panose="02070309020205020404" pitchFamily="49" charset="0"/>
            <a:ea typeface="+mn-ea"/>
            <a:cs typeface="Courier New" panose="02070309020205020404" pitchFamily="49" charset="0"/>
          </a:endParaRPr>
        </a:p>
      </dgm:t>
    </dgm:pt>
    <dgm:pt modelId="{E17BC7DB-F0E5-4B22-B87B-E286E9D16032}" type="parTrans" cxnId="{F9984840-D3F9-4D8C-B6CE-EC3D29F751F5}">
      <dgm:prSet/>
      <dgm:spPr/>
      <dgm:t>
        <a:bodyPr/>
        <a:lstStyle/>
        <a:p>
          <a:endParaRPr lang="pt-BR" sz="1600"/>
        </a:p>
      </dgm:t>
    </dgm:pt>
    <dgm:pt modelId="{960E258C-B180-4C78-9649-676D9BCE9864}" type="sibTrans" cxnId="{F9984840-D3F9-4D8C-B6CE-EC3D29F751F5}">
      <dgm:prSet/>
      <dgm:spPr/>
      <dgm:t>
        <a:bodyPr/>
        <a:lstStyle/>
        <a:p>
          <a:endParaRPr lang="pt-BR" sz="1600"/>
        </a:p>
      </dgm:t>
    </dgm:pt>
    <dgm:pt modelId="{AEABC6EC-BEC8-45ED-87E7-B1D5AD18D74F}">
      <dgm:prSet custT="1"/>
      <dgm:spPr/>
      <dgm:t>
        <a:bodyPr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400" b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bool</a:t>
          </a:r>
          <a:r>
            <a:rPr lang="pt-BR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 A = 0;</a:t>
          </a:r>
        </a:p>
      </dgm:t>
    </dgm:pt>
    <dgm:pt modelId="{FB210AE9-3B5D-4492-B8E2-40E53543C346}" type="parTrans" cxnId="{52002E73-501A-4B33-91F0-A5CF8B9AFD0C}">
      <dgm:prSet/>
      <dgm:spPr/>
      <dgm:t>
        <a:bodyPr/>
        <a:lstStyle/>
        <a:p>
          <a:endParaRPr lang="pt-BR" sz="1600"/>
        </a:p>
      </dgm:t>
    </dgm:pt>
    <dgm:pt modelId="{7E06D89A-A38A-4D71-AE6A-5EF02105E547}" type="sibTrans" cxnId="{52002E73-501A-4B33-91F0-A5CF8B9AFD0C}">
      <dgm:prSet/>
      <dgm:spPr/>
      <dgm:t>
        <a:bodyPr/>
        <a:lstStyle/>
        <a:p>
          <a:endParaRPr lang="pt-BR" sz="1600"/>
        </a:p>
      </dgm:t>
    </dgm:pt>
    <dgm:pt modelId="{0F8C2F3C-6843-4049-983B-E70545A9F3F2}" type="pres">
      <dgm:prSet presAssocID="{1EC80675-02C0-417C-8752-C733E36FF880}" presName="diagram" presStyleCnt="0">
        <dgm:presLayoutVars>
          <dgm:dir/>
          <dgm:animLvl val="lvl"/>
          <dgm:resizeHandles val="exact"/>
        </dgm:presLayoutVars>
      </dgm:prSet>
      <dgm:spPr/>
    </dgm:pt>
    <dgm:pt modelId="{8BE600F1-D2FC-4A43-A39F-68D3C95FFF09}" type="pres">
      <dgm:prSet presAssocID="{1C863732-A05E-430E-91A1-3448F79EC901}" presName="compNode" presStyleCnt="0"/>
      <dgm:spPr/>
    </dgm:pt>
    <dgm:pt modelId="{2F49220E-33FB-4FE1-9625-32C0E95A3946}" type="pres">
      <dgm:prSet presAssocID="{1C863732-A05E-430E-91A1-3448F79EC901}" presName="childRect" presStyleLbl="bgAcc1" presStyleIdx="0" presStyleCnt="4">
        <dgm:presLayoutVars>
          <dgm:bulletEnabled val="1"/>
        </dgm:presLayoutVars>
      </dgm:prSet>
      <dgm:spPr/>
    </dgm:pt>
    <dgm:pt modelId="{98C4BEDE-5515-4097-A57D-78272A0B0FBB}" type="pres">
      <dgm:prSet presAssocID="{1C863732-A05E-430E-91A1-3448F79EC90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27DF270-047D-43D9-A09C-2ACC2D1028BB}" type="pres">
      <dgm:prSet presAssocID="{1C863732-A05E-430E-91A1-3448F79EC901}" presName="parentRect" presStyleLbl="alignNode1" presStyleIdx="0" presStyleCnt="4"/>
      <dgm:spPr/>
    </dgm:pt>
    <dgm:pt modelId="{3506462A-C3BE-420B-A8A3-C855AD1B4CC3}" type="pres">
      <dgm:prSet presAssocID="{1C863732-A05E-430E-91A1-3448F79EC901}" presName="adorn" presStyleLbl="fgAccFollowNode1" presStyleIdx="0" presStyleCnt="4"/>
      <dgm:spPr>
        <a:blipFill>
          <a:blip xmlns:r="http://schemas.openxmlformats.org/officeDocument/2006/relationships" r:embed="rId1"/>
          <a:srcRect/>
          <a:stretch>
            <a:fillRect l="-116000" r="-116000"/>
          </a:stretch>
        </a:blipFill>
      </dgm:spPr>
    </dgm:pt>
    <dgm:pt modelId="{928D3781-5AA9-474D-BE34-BF83E8CC1478}" type="pres">
      <dgm:prSet presAssocID="{132CC5BC-4A24-427E-90B3-57AB540B7A8B}" presName="sibTrans" presStyleLbl="sibTrans2D1" presStyleIdx="0" presStyleCnt="0"/>
      <dgm:spPr/>
    </dgm:pt>
    <dgm:pt modelId="{44FD761E-59C6-4DC2-ABA2-798DF0F85DEC}" type="pres">
      <dgm:prSet presAssocID="{8A204AB4-260C-44CA-945B-4938E4E4DEFC}" presName="compNode" presStyleCnt="0"/>
      <dgm:spPr/>
    </dgm:pt>
    <dgm:pt modelId="{96802CC1-7DD2-46FE-8201-4756BAA4AFEF}" type="pres">
      <dgm:prSet presAssocID="{8A204AB4-260C-44CA-945B-4938E4E4DEFC}" presName="childRect" presStyleLbl="bgAcc1" presStyleIdx="1" presStyleCnt="4" custScaleX="139740">
        <dgm:presLayoutVars>
          <dgm:bulletEnabled val="1"/>
        </dgm:presLayoutVars>
      </dgm:prSet>
      <dgm:spPr/>
    </dgm:pt>
    <dgm:pt modelId="{A9720C24-5D13-4DDC-A57C-4AAC21142868}" type="pres">
      <dgm:prSet presAssocID="{8A204AB4-260C-44CA-945B-4938E4E4DEF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5844E6B-03B3-4F8B-AF7B-406ED26DD643}" type="pres">
      <dgm:prSet presAssocID="{8A204AB4-260C-44CA-945B-4938E4E4DEFC}" presName="parentRect" presStyleLbl="alignNode1" presStyleIdx="1" presStyleCnt="4" custScaleX="139389"/>
      <dgm:spPr/>
    </dgm:pt>
    <dgm:pt modelId="{F4EF42A3-91EF-44E2-BA3A-081A55912744}" type="pres">
      <dgm:prSet presAssocID="{8A204AB4-260C-44CA-945B-4938E4E4DEFC}" presName="adorn" presStyleLbl="fgAccFollowNode1" presStyleIdx="1" presStyleCnt="4"/>
      <dgm:spPr>
        <a:blipFill>
          <a:blip xmlns:r="http://schemas.openxmlformats.org/officeDocument/2006/relationships" r:embed="rId2"/>
          <a:srcRect/>
          <a:stretch>
            <a:fillRect l="-197000" r="-197000"/>
          </a:stretch>
        </a:blipFill>
      </dgm:spPr>
    </dgm:pt>
    <dgm:pt modelId="{A6E6280E-B59C-439C-8530-244B7E1CF20F}" type="pres">
      <dgm:prSet presAssocID="{B655D912-F66A-4449-9B17-FD00023F56E9}" presName="sibTrans" presStyleLbl="sibTrans2D1" presStyleIdx="0" presStyleCnt="0"/>
      <dgm:spPr/>
    </dgm:pt>
    <dgm:pt modelId="{94D05158-F3A6-4071-877D-4CD1855A58A2}" type="pres">
      <dgm:prSet presAssocID="{2980A0CB-B726-4D69-AF82-7E7F95859D7F}" presName="compNode" presStyleCnt="0"/>
      <dgm:spPr/>
    </dgm:pt>
    <dgm:pt modelId="{69C91C1B-0F80-48D9-B716-ED9BEBBF4231}" type="pres">
      <dgm:prSet presAssocID="{2980A0CB-B726-4D69-AF82-7E7F95859D7F}" presName="childRect" presStyleLbl="bgAcc1" presStyleIdx="2" presStyleCnt="4" custScaleX="130104">
        <dgm:presLayoutVars>
          <dgm:bulletEnabled val="1"/>
        </dgm:presLayoutVars>
      </dgm:prSet>
      <dgm:spPr/>
    </dgm:pt>
    <dgm:pt modelId="{ECDA3AD4-E42F-40F2-B818-D18F930AE243}" type="pres">
      <dgm:prSet presAssocID="{2980A0CB-B726-4D69-AF82-7E7F95859D7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5560B58-9AF8-412F-B702-4382245F2D8E}" type="pres">
      <dgm:prSet presAssocID="{2980A0CB-B726-4D69-AF82-7E7F95859D7F}" presName="parentRect" presStyleLbl="alignNode1" presStyleIdx="2" presStyleCnt="4" custScaleX="132785" custLinFactNeighborX="1311" custLinFactNeighborY="-4085"/>
      <dgm:spPr/>
    </dgm:pt>
    <dgm:pt modelId="{9EEFED90-207F-494A-BE6C-D2AB7F0E3410}" type="pres">
      <dgm:prSet presAssocID="{2980A0CB-B726-4D69-AF82-7E7F95859D7F}" presName="adorn" presStyleLbl="fgAccFollowNode1" presStyleIdx="2" presStyleCnt="4"/>
      <dgm:spPr>
        <a:blipFill>
          <a:blip xmlns:r="http://schemas.openxmlformats.org/officeDocument/2006/relationships" r:embed="rId3"/>
          <a:srcRect/>
          <a:stretch>
            <a:fillRect l="-140000" r="-140000"/>
          </a:stretch>
        </a:blipFill>
      </dgm:spPr>
    </dgm:pt>
    <dgm:pt modelId="{38C38729-8035-4506-92BC-2F189C8575B9}" type="pres">
      <dgm:prSet presAssocID="{AE1D9E2F-1C4F-4FBA-901E-96000A384889}" presName="sibTrans" presStyleLbl="sibTrans2D1" presStyleIdx="0" presStyleCnt="0"/>
      <dgm:spPr/>
    </dgm:pt>
    <dgm:pt modelId="{536D67B4-25EB-45A1-9DD5-CDCCDE4FC0F6}" type="pres">
      <dgm:prSet presAssocID="{4B040102-D22A-4429-80B1-6CB7258523D2}" presName="compNode" presStyleCnt="0"/>
      <dgm:spPr/>
    </dgm:pt>
    <dgm:pt modelId="{30A0F1DC-224F-4E89-98BA-97E55C6C1D5A}" type="pres">
      <dgm:prSet presAssocID="{4B040102-D22A-4429-80B1-6CB7258523D2}" presName="childRect" presStyleLbl="bgAcc1" presStyleIdx="3" presStyleCnt="4">
        <dgm:presLayoutVars>
          <dgm:bulletEnabled val="1"/>
        </dgm:presLayoutVars>
      </dgm:prSet>
      <dgm:spPr/>
    </dgm:pt>
    <dgm:pt modelId="{39FEA9D8-5A62-41E2-B31D-873DDC57F4C6}" type="pres">
      <dgm:prSet presAssocID="{4B040102-D22A-4429-80B1-6CB7258523D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82759B6-33B0-4DB5-9097-26E1FD979097}" type="pres">
      <dgm:prSet presAssocID="{4B040102-D22A-4429-80B1-6CB7258523D2}" presName="parentRect" presStyleLbl="alignNode1" presStyleIdx="3" presStyleCnt="4"/>
      <dgm:spPr/>
    </dgm:pt>
    <dgm:pt modelId="{7D9A9881-A72C-408B-8754-2ABE4664C839}" type="pres">
      <dgm:prSet presAssocID="{4B040102-D22A-4429-80B1-6CB7258523D2}" presName="adorn" presStyleLbl="fgAccFollow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</dgm:spPr>
    </dgm:pt>
  </dgm:ptLst>
  <dgm:cxnLst>
    <dgm:cxn modelId="{C208D203-A96E-4E6F-BBA4-1AB15F597BE6}" type="presOf" srcId="{1C863732-A05E-430E-91A1-3448F79EC901}" destId="{98C4BEDE-5515-4097-A57D-78272A0B0FBB}" srcOrd="0" destOrd="0" presId="urn:microsoft.com/office/officeart/2005/8/layout/bList2"/>
    <dgm:cxn modelId="{B20EAF09-64D4-418E-B799-118064859A4D}" type="presOf" srcId="{280BBC07-6DFB-468C-A505-D9A10E74F459}" destId="{69C91C1B-0F80-48D9-B716-ED9BEBBF4231}" srcOrd="0" destOrd="1" presId="urn:microsoft.com/office/officeart/2005/8/layout/bList2"/>
    <dgm:cxn modelId="{D8197C0A-B6A5-4D39-BA1C-D46F79CB3689}" type="presOf" srcId="{4B040102-D22A-4429-80B1-6CB7258523D2}" destId="{B82759B6-33B0-4DB5-9097-26E1FD979097}" srcOrd="1" destOrd="0" presId="urn:microsoft.com/office/officeart/2005/8/layout/bList2"/>
    <dgm:cxn modelId="{013D7F20-9144-466B-A2CE-195A89778C83}" type="presOf" srcId="{E01E9665-1F0B-4A66-8A22-15839A972CFF}" destId="{96802CC1-7DD2-46FE-8201-4756BAA4AFEF}" srcOrd="0" destOrd="1" presId="urn:microsoft.com/office/officeart/2005/8/layout/bList2"/>
    <dgm:cxn modelId="{6BD49A22-A4A0-4F6F-80D8-7D93C3671F5B}" type="presOf" srcId="{10FCDBA5-FEBB-4811-85E2-2CB7D91BE693}" destId="{30A0F1DC-224F-4E89-98BA-97E55C6C1D5A}" srcOrd="0" destOrd="0" presId="urn:microsoft.com/office/officeart/2005/8/layout/bList2"/>
    <dgm:cxn modelId="{4F423725-7C53-4A2F-BBA1-170A85F8E9DB}" type="presOf" srcId="{1C863732-A05E-430E-91A1-3448F79EC901}" destId="{227DF270-047D-43D9-A09C-2ACC2D1028BB}" srcOrd="1" destOrd="0" presId="urn:microsoft.com/office/officeart/2005/8/layout/bList2"/>
    <dgm:cxn modelId="{06714B26-C851-4852-962F-D498EAC68B9C}" srcId="{1EC80675-02C0-417C-8752-C733E36FF880}" destId="{2980A0CB-B726-4D69-AF82-7E7F95859D7F}" srcOrd="2" destOrd="0" parTransId="{18F739A9-E899-48C9-8361-1D4F18F5C5E2}" sibTransId="{AE1D9E2F-1C4F-4FBA-901E-96000A384889}"/>
    <dgm:cxn modelId="{A9E33532-9497-458F-BDE4-2F1AD3599226}" type="presOf" srcId="{02356ED3-AFD6-4FF6-9B07-B10144487B8E}" destId="{2F49220E-33FB-4FE1-9625-32C0E95A3946}" srcOrd="0" destOrd="0" presId="urn:microsoft.com/office/officeart/2005/8/layout/bList2"/>
    <dgm:cxn modelId="{F9984840-D3F9-4D8C-B6CE-EC3D29F751F5}" srcId="{4B040102-D22A-4429-80B1-6CB7258523D2}" destId="{10FCDBA5-FEBB-4811-85E2-2CB7D91BE693}" srcOrd="0" destOrd="0" parTransId="{E17BC7DB-F0E5-4B22-B87B-E286E9D16032}" sibTransId="{960E258C-B180-4C78-9649-676D9BCE9864}"/>
    <dgm:cxn modelId="{E96B2846-EFD4-4CE3-80F6-F35A0894CC28}" srcId="{2980A0CB-B726-4D69-AF82-7E7F95859D7F}" destId="{280BBC07-6DFB-468C-A505-D9A10E74F459}" srcOrd="1" destOrd="0" parTransId="{E05F9F45-4A37-4C3E-9A67-2CBB87AB0112}" sibTransId="{ED528D02-29A8-4CA2-97FE-0CDD9D93B2C7}"/>
    <dgm:cxn modelId="{9E9BEC6A-D454-42C6-AF45-2EAFEF7A9141}" type="presOf" srcId="{AE1D9E2F-1C4F-4FBA-901E-96000A384889}" destId="{38C38729-8035-4506-92BC-2F189C8575B9}" srcOrd="0" destOrd="0" presId="urn:microsoft.com/office/officeart/2005/8/layout/bList2"/>
    <dgm:cxn modelId="{ACDFC670-F5B0-4148-BB64-D657DE25F26E}" type="presOf" srcId="{4B040102-D22A-4429-80B1-6CB7258523D2}" destId="{39FEA9D8-5A62-41E2-B31D-873DDC57F4C6}" srcOrd="0" destOrd="0" presId="urn:microsoft.com/office/officeart/2005/8/layout/bList2"/>
    <dgm:cxn modelId="{52002E73-501A-4B33-91F0-A5CF8B9AFD0C}" srcId="{4B040102-D22A-4429-80B1-6CB7258523D2}" destId="{AEABC6EC-BEC8-45ED-87E7-B1D5AD18D74F}" srcOrd="1" destOrd="0" parTransId="{FB210AE9-3B5D-4492-B8E2-40E53543C346}" sibTransId="{7E06D89A-A38A-4D71-AE6A-5EF02105E547}"/>
    <dgm:cxn modelId="{E74AA874-DF51-41B2-9B16-155B3D2E2093}" type="presOf" srcId="{132CC5BC-4A24-427E-90B3-57AB540B7A8B}" destId="{928D3781-5AA9-474D-BE34-BF83E8CC1478}" srcOrd="0" destOrd="0" presId="urn:microsoft.com/office/officeart/2005/8/layout/bList2"/>
    <dgm:cxn modelId="{C7EA637A-C63B-464D-BE33-679C02CA6C60}" srcId="{1EC80675-02C0-417C-8752-C733E36FF880}" destId="{1C863732-A05E-430E-91A1-3448F79EC901}" srcOrd="0" destOrd="0" parTransId="{3B17B850-3797-4555-BF35-8A8F0D2153FB}" sibTransId="{132CC5BC-4A24-427E-90B3-57AB540B7A8B}"/>
    <dgm:cxn modelId="{D7157E7C-8EF3-4C64-8B73-83EC92A93277}" type="presOf" srcId="{2E4DE174-4656-44D4-911F-51CBC1B737F3}" destId="{96802CC1-7DD2-46FE-8201-4756BAA4AFEF}" srcOrd="0" destOrd="0" presId="urn:microsoft.com/office/officeart/2005/8/layout/bList2"/>
    <dgm:cxn modelId="{53BC0A8F-F7F1-4262-B131-19156D1B46DE}" type="presOf" srcId="{8A204AB4-260C-44CA-945B-4938E4E4DEFC}" destId="{15844E6B-03B3-4F8B-AF7B-406ED26DD643}" srcOrd="1" destOrd="0" presId="urn:microsoft.com/office/officeart/2005/8/layout/bList2"/>
    <dgm:cxn modelId="{341C0F94-1613-40B2-9273-4B2C0E108CE2}" type="presOf" srcId="{AEABC6EC-BEC8-45ED-87E7-B1D5AD18D74F}" destId="{30A0F1DC-224F-4E89-98BA-97E55C6C1D5A}" srcOrd="0" destOrd="1" presId="urn:microsoft.com/office/officeart/2005/8/layout/bList2"/>
    <dgm:cxn modelId="{27FD5899-01F5-4DF2-99DE-74993831D283}" type="presOf" srcId="{2980A0CB-B726-4D69-AF82-7E7F95859D7F}" destId="{E5560B58-9AF8-412F-B702-4382245F2D8E}" srcOrd="1" destOrd="0" presId="urn:microsoft.com/office/officeart/2005/8/layout/bList2"/>
    <dgm:cxn modelId="{A375D19E-DE9D-439C-AA17-15CF959CD78F}" srcId="{1C863732-A05E-430E-91A1-3448F79EC901}" destId="{AEC75A16-C356-43CC-A410-7046A8D51B5B}" srcOrd="1" destOrd="0" parTransId="{B844D8EF-5848-4593-975E-73D58646A3E6}" sibTransId="{E4971117-1171-40C1-BDD5-DCA33DAACBF8}"/>
    <dgm:cxn modelId="{DC9742AE-A8D4-4FCC-A294-1A3D40795CB2}" srcId="{1EC80675-02C0-417C-8752-C733E36FF880}" destId="{4B040102-D22A-4429-80B1-6CB7258523D2}" srcOrd="3" destOrd="0" parTransId="{0D4CAE34-C879-49C6-B145-6E7750793C20}" sibTransId="{D5F06F7F-0503-477D-8E9C-7F0F84519F30}"/>
    <dgm:cxn modelId="{E235FCB9-573F-4D68-84A4-250A3280AE2D}" type="presOf" srcId="{2980A0CB-B726-4D69-AF82-7E7F95859D7F}" destId="{ECDA3AD4-E42F-40F2-B818-D18F930AE243}" srcOrd="0" destOrd="0" presId="urn:microsoft.com/office/officeart/2005/8/layout/bList2"/>
    <dgm:cxn modelId="{5E60D0BE-1AC2-4573-B2F7-79113F73B1DD}" type="presOf" srcId="{1EC80675-02C0-417C-8752-C733E36FF880}" destId="{0F8C2F3C-6843-4049-983B-E70545A9F3F2}" srcOrd="0" destOrd="0" presId="urn:microsoft.com/office/officeart/2005/8/layout/bList2"/>
    <dgm:cxn modelId="{75E84FCE-2D4F-495B-97D6-6EE079286811}" srcId="{2980A0CB-B726-4D69-AF82-7E7F95859D7F}" destId="{7DF81D7A-CC99-41EA-9639-CCC97479902E}" srcOrd="0" destOrd="0" parTransId="{27F5A760-BBF7-429F-908E-8F919400D028}" sibTransId="{17630339-4A44-498F-8698-5C8EF92D3856}"/>
    <dgm:cxn modelId="{EA2E0CD1-1D49-45A1-89EE-F7AAAED3DB9C}" type="presOf" srcId="{B655D912-F66A-4449-9B17-FD00023F56E9}" destId="{A6E6280E-B59C-439C-8530-244B7E1CF20F}" srcOrd="0" destOrd="0" presId="urn:microsoft.com/office/officeart/2005/8/layout/bList2"/>
    <dgm:cxn modelId="{0B180ED3-05AB-41BD-8CA2-17E1C59C1401}" srcId="{1C863732-A05E-430E-91A1-3448F79EC901}" destId="{02356ED3-AFD6-4FF6-9B07-B10144487B8E}" srcOrd="0" destOrd="0" parTransId="{3FC57884-D3D7-4ACA-B66D-207F66A43C99}" sibTransId="{565A9015-980C-4BE7-B3F9-CB10FD1C4772}"/>
    <dgm:cxn modelId="{B44F55DB-058B-408A-B3F8-1F5058C68446}" type="presOf" srcId="{7DF81D7A-CC99-41EA-9639-CCC97479902E}" destId="{69C91C1B-0F80-48D9-B716-ED9BEBBF4231}" srcOrd="0" destOrd="0" presId="urn:microsoft.com/office/officeart/2005/8/layout/bList2"/>
    <dgm:cxn modelId="{68B875DC-9D1B-41C7-965B-A273CA136F2B}" srcId="{8A204AB4-260C-44CA-945B-4938E4E4DEFC}" destId="{2E4DE174-4656-44D4-911F-51CBC1B737F3}" srcOrd="0" destOrd="0" parTransId="{54D073C0-7556-4403-AA42-31246DCE9696}" sibTransId="{C2C4D116-A98B-48D0-9334-6672DBF7F79A}"/>
    <dgm:cxn modelId="{7B0716E0-E9DE-495F-8A62-DC530CE300CB}" srcId="{8A204AB4-260C-44CA-945B-4938E4E4DEFC}" destId="{E01E9665-1F0B-4A66-8A22-15839A972CFF}" srcOrd="1" destOrd="0" parTransId="{C55A4349-7748-4F3A-87E5-28D8135D6525}" sibTransId="{BB9B936F-209A-4FF4-A986-B3EA88BF81C5}"/>
    <dgm:cxn modelId="{235017F5-D14A-4F47-A0E0-E793C3600F4D}" srcId="{1EC80675-02C0-417C-8752-C733E36FF880}" destId="{8A204AB4-260C-44CA-945B-4938E4E4DEFC}" srcOrd="1" destOrd="0" parTransId="{13BE442B-A070-4DB7-ABA8-7FBFE24A3FBF}" sibTransId="{B655D912-F66A-4449-9B17-FD00023F56E9}"/>
    <dgm:cxn modelId="{1B683AFC-C457-4723-90A9-2449875D279D}" type="presOf" srcId="{8A204AB4-260C-44CA-945B-4938E4E4DEFC}" destId="{A9720C24-5D13-4DDC-A57C-4AAC21142868}" srcOrd="0" destOrd="0" presId="urn:microsoft.com/office/officeart/2005/8/layout/bList2"/>
    <dgm:cxn modelId="{2D4A47FC-8B15-45AD-8B3A-C660DFAC55F3}" type="presOf" srcId="{AEC75A16-C356-43CC-A410-7046A8D51B5B}" destId="{2F49220E-33FB-4FE1-9625-32C0E95A3946}" srcOrd="0" destOrd="1" presId="urn:microsoft.com/office/officeart/2005/8/layout/bList2"/>
    <dgm:cxn modelId="{EFA3B2BC-7FBA-4FC4-8DE2-E9B9938380D2}" type="presParOf" srcId="{0F8C2F3C-6843-4049-983B-E70545A9F3F2}" destId="{8BE600F1-D2FC-4A43-A39F-68D3C95FFF09}" srcOrd="0" destOrd="0" presId="urn:microsoft.com/office/officeart/2005/8/layout/bList2"/>
    <dgm:cxn modelId="{51295A0B-16B1-4D11-B2E6-57A68F53680A}" type="presParOf" srcId="{8BE600F1-D2FC-4A43-A39F-68D3C95FFF09}" destId="{2F49220E-33FB-4FE1-9625-32C0E95A3946}" srcOrd="0" destOrd="0" presId="urn:microsoft.com/office/officeart/2005/8/layout/bList2"/>
    <dgm:cxn modelId="{3E7EC7DD-BB50-4475-8857-4BD8C8A5DF89}" type="presParOf" srcId="{8BE600F1-D2FC-4A43-A39F-68D3C95FFF09}" destId="{98C4BEDE-5515-4097-A57D-78272A0B0FBB}" srcOrd="1" destOrd="0" presId="urn:microsoft.com/office/officeart/2005/8/layout/bList2"/>
    <dgm:cxn modelId="{377CF22C-0D8D-41A0-B158-3B875B6AB73A}" type="presParOf" srcId="{8BE600F1-D2FC-4A43-A39F-68D3C95FFF09}" destId="{227DF270-047D-43D9-A09C-2ACC2D1028BB}" srcOrd="2" destOrd="0" presId="urn:microsoft.com/office/officeart/2005/8/layout/bList2"/>
    <dgm:cxn modelId="{E88613A1-8760-44F8-9A83-34425B5A799C}" type="presParOf" srcId="{8BE600F1-D2FC-4A43-A39F-68D3C95FFF09}" destId="{3506462A-C3BE-420B-A8A3-C855AD1B4CC3}" srcOrd="3" destOrd="0" presId="urn:microsoft.com/office/officeart/2005/8/layout/bList2"/>
    <dgm:cxn modelId="{5056B135-9587-4B89-9184-3F58262D09CE}" type="presParOf" srcId="{0F8C2F3C-6843-4049-983B-E70545A9F3F2}" destId="{928D3781-5AA9-474D-BE34-BF83E8CC1478}" srcOrd="1" destOrd="0" presId="urn:microsoft.com/office/officeart/2005/8/layout/bList2"/>
    <dgm:cxn modelId="{C46FBE64-9897-4FE2-9339-BC8EA540E1DE}" type="presParOf" srcId="{0F8C2F3C-6843-4049-983B-E70545A9F3F2}" destId="{44FD761E-59C6-4DC2-ABA2-798DF0F85DEC}" srcOrd="2" destOrd="0" presId="urn:microsoft.com/office/officeart/2005/8/layout/bList2"/>
    <dgm:cxn modelId="{15A42452-D17A-4832-AE8E-7D53DAA0B7EB}" type="presParOf" srcId="{44FD761E-59C6-4DC2-ABA2-798DF0F85DEC}" destId="{96802CC1-7DD2-46FE-8201-4756BAA4AFEF}" srcOrd="0" destOrd="0" presId="urn:microsoft.com/office/officeart/2005/8/layout/bList2"/>
    <dgm:cxn modelId="{FF362C9F-6484-4480-80D0-A6D923443588}" type="presParOf" srcId="{44FD761E-59C6-4DC2-ABA2-798DF0F85DEC}" destId="{A9720C24-5D13-4DDC-A57C-4AAC21142868}" srcOrd="1" destOrd="0" presId="urn:microsoft.com/office/officeart/2005/8/layout/bList2"/>
    <dgm:cxn modelId="{675CED9B-7AF5-4B4A-9790-C1D572D0D1F3}" type="presParOf" srcId="{44FD761E-59C6-4DC2-ABA2-798DF0F85DEC}" destId="{15844E6B-03B3-4F8B-AF7B-406ED26DD643}" srcOrd="2" destOrd="0" presId="urn:microsoft.com/office/officeart/2005/8/layout/bList2"/>
    <dgm:cxn modelId="{0317BAAD-CF5D-4AD0-ACC2-8EB4C1462AE6}" type="presParOf" srcId="{44FD761E-59C6-4DC2-ABA2-798DF0F85DEC}" destId="{F4EF42A3-91EF-44E2-BA3A-081A55912744}" srcOrd="3" destOrd="0" presId="urn:microsoft.com/office/officeart/2005/8/layout/bList2"/>
    <dgm:cxn modelId="{860A9BF1-3ED7-4159-9BE8-909D1B8701B0}" type="presParOf" srcId="{0F8C2F3C-6843-4049-983B-E70545A9F3F2}" destId="{A6E6280E-B59C-439C-8530-244B7E1CF20F}" srcOrd="3" destOrd="0" presId="urn:microsoft.com/office/officeart/2005/8/layout/bList2"/>
    <dgm:cxn modelId="{BD4FFBA6-2ACB-44B8-9241-5F9232319415}" type="presParOf" srcId="{0F8C2F3C-6843-4049-983B-E70545A9F3F2}" destId="{94D05158-F3A6-4071-877D-4CD1855A58A2}" srcOrd="4" destOrd="0" presId="urn:microsoft.com/office/officeart/2005/8/layout/bList2"/>
    <dgm:cxn modelId="{BC9DB666-0CD0-4F64-BA07-81B579A39B2D}" type="presParOf" srcId="{94D05158-F3A6-4071-877D-4CD1855A58A2}" destId="{69C91C1B-0F80-48D9-B716-ED9BEBBF4231}" srcOrd="0" destOrd="0" presId="urn:microsoft.com/office/officeart/2005/8/layout/bList2"/>
    <dgm:cxn modelId="{7C913FE7-F20F-468E-8601-9B3572701F61}" type="presParOf" srcId="{94D05158-F3A6-4071-877D-4CD1855A58A2}" destId="{ECDA3AD4-E42F-40F2-B818-D18F930AE243}" srcOrd="1" destOrd="0" presId="urn:microsoft.com/office/officeart/2005/8/layout/bList2"/>
    <dgm:cxn modelId="{986D802C-1B0E-47D2-B18D-A493CFF3E816}" type="presParOf" srcId="{94D05158-F3A6-4071-877D-4CD1855A58A2}" destId="{E5560B58-9AF8-412F-B702-4382245F2D8E}" srcOrd="2" destOrd="0" presId="urn:microsoft.com/office/officeart/2005/8/layout/bList2"/>
    <dgm:cxn modelId="{8F28B2E8-2AD1-4786-8CDA-AE5210935E2A}" type="presParOf" srcId="{94D05158-F3A6-4071-877D-4CD1855A58A2}" destId="{9EEFED90-207F-494A-BE6C-D2AB7F0E3410}" srcOrd="3" destOrd="0" presId="urn:microsoft.com/office/officeart/2005/8/layout/bList2"/>
    <dgm:cxn modelId="{21E6B29A-0004-41E2-8F8A-0A1E8EBEA42F}" type="presParOf" srcId="{0F8C2F3C-6843-4049-983B-E70545A9F3F2}" destId="{38C38729-8035-4506-92BC-2F189C8575B9}" srcOrd="5" destOrd="0" presId="urn:microsoft.com/office/officeart/2005/8/layout/bList2"/>
    <dgm:cxn modelId="{B2F76A25-3FC8-4065-BE3D-23886E471046}" type="presParOf" srcId="{0F8C2F3C-6843-4049-983B-E70545A9F3F2}" destId="{536D67B4-25EB-45A1-9DD5-CDCCDE4FC0F6}" srcOrd="6" destOrd="0" presId="urn:microsoft.com/office/officeart/2005/8/layout/bList2"/>
    <dgm:cxn modelId="{4C9B3F62-3D5C-405A-8A24-AB23D35430CD}" type="presParOf" srcId="{536D67B4-25EB-45A1-9DD5-CDCCDE4FC0F6}" destId="{30A0F1DC-224F-4E89-98BA-97E55C6C1D5A}" srcOrd="0" destOrd="0" presId="urn:microsoft.com/office/officeart/2005/8/layout/bList2"/>
    <dgm:cxn modelId="{7B87BE9C-FD15-4586-B275-5565EDFB8122}" type="presParOf" srcId="{536D67B4-25EB-45A1-9DD5-CDCCDE4FC0F6}" destId="{39FEA9D8-5A62-41E2-B31D-873DDC57F4C6}" srcOrd="1" destOrd="0" presId="urn:microsoft.com/office/officeart/2005/8/layout/bList2"/>
    <dgm:cxn modelId="{70A10522-BA03-400D-9F2A-9A9609C86274}" type="presParOf" srcId="{536D67B4-25EB-45A1-9DD5-CDCCDE4FC0F6}" destId="{B82759B6-33B0-4DB5-9097-26E1FD979097}" srcOrd="2" destOrd="0" presId="urn:microsoft.com/office/officeart/2005/8/layout/bList2"/>
    <dgm:cxn modelId="{523B3B24-2BE4-498F-B00C-4E3079A83AFA}" type="presParOf" srcId="{536D67B4-25EB-45A1-9DD5-CDCCDE4FC0F6}" destId="{7D9A9881-A72C-408B-8754-2ABE4664C839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D7F706-E98F-4361-B50E-7E4ED47B9536}">
      <dsp:nvSpPr>
        <dsp:cNvPr id="0" name=""/>
        <dsp:cNvSpPr/>
      </dsp:nvSpPr>
      <dsp:spPr>
        <a:xfrm rot="11558251">
          <a:off x="2911077" y="2663746"/>
          <a:ext cx="17086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0862" y="0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86BDEC-6109-43C1-BAD9-F8572A1653BE}">
      <dsp:nvSpPr>
        <dsp:cNvPr id="0" name=""/>
        <dsp:cNvSpPr/>
      </dsp:nvSpPr>
      <dsp:spPr>
        <a:xfrm rot="1688300">
          <a:off x="4712244" y="3405999"/>
          <a:ext cx="4029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02963" y="0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9183F-6AD1-409B-961C-D5B7F3BD2C3B}">
      <dsp:nvSpPr>
        <dsp:cNvPr id="0" name=""/>
        <dsp:cNvSpPr/>
      </dsp:nvSpPr>
      <dsp:spPr>
        <a:xfrm rot="16082431">
          <a:off x="3769425" y="2196005"/>
          <a:ext cx="2310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1086" y="0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6CE673-FE92-47C2-BD48-C00DCFE7C295}">
      <dsp:nvSpPr>
        <dsp:cNvPr id="0" name=""/>
        <dsp:cNvSpPr/>
      </dsp:nvSpPr>
      <dsp:spPr>
        <a:xfrm>
          <a:off x="3079869" y="2311480"/>
          <a:ext cx="1656187" cy="1113253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>
              <a:solidFill>
                <a:schemeClr val="tx1"/>
              </a:solidFill>
            </a:rPr>
            <a:t>CPU</a:t>
          </a:r>
        </a:p>
      </dsp:txBody>
      <dsp:txXfrm>
        <a:off x="3134214" y="2365825"/>
        <a:ext cx="1547497" cy="1004563"/>
      </dsp:txXfrm>
    </dsp:sp>
    <dsp:sp modelId="{64CB71E7-1594-410E-9FF0-1F0DB0820244}">
      <dsp:nvSpPr>
        <dsp:cNvPr id="0" name=""/>
        <dsp:cNvSpPr/>
      </dsp:nvSpPr>
      <dsp:spPr>
        <a:xfrm>
          <a:off x="3302046" y="1368155"/>
          <a:ext cx="1133571" cy="712373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25208"/>
                <a:satOff val="-3533"/>
                <a:lumOff val="39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25208"/>
                <a:satOff val="-3533"/>
                <a:lumOff val="39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25208"/>
                <a:satOff val="-3533"/>
                <a:lumOff val="39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schemeClr val="tx1"/>
              </a:solidFill>
            </a:rPr>
            <a:t>Memórias</a:t>
          </a:r>
        </a:p>
      </dsp:txBody>
      <dsp:txXfrm>
        <a:off x="3336821" y="1402930"/>
        <a:ext cx="1064021" cy="642823"/>
      </dsp:txXfrm>
    </dsp:sp>
    <dsp:sp modelId="{369D4246-E00A-4AE3-8E6F-66BEFB60889B}">
      <dsp:nvSpPr>
        <dsp:cNvPr id="0" name=""/>
        <dsp:cNvSpPr/>
      </dsp:nvSpPr>
      <dsp:spPr>
        <a:xfrm rot="12202132">
          <a:off x="3229556" y="1464446"/>
          <a:ext cx="7559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590" y="0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9685A5-8198-4C5F-B111-6C3F7AD66353}">
      <dsp:nvSpPr>
        <dsp:cNvPr id="0" name=""/>
        <dsp:cNvSpPr/>
      </dsp:nvSpPr>
      <dsp:spPr>
        <a:xfrm>
          <a:off x="2520282" y="939362"/>
          <a:ext cx="712373" cy="712373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50416"/>
                <a:satOff val="-7066"/>
                <a:lumOff val="78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50416"/>
                <a:satOff val="-7066"/>
                <a:lumOff val="78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50416"/>
                <a:satOff val="-7066"/>
                <a:lumOff val="78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/>
              </a:solidFill>
            </a:rPr>
            <a:t>RAM</a:t>
          </a:r>
        </a:p>
      </dsp:txBody>
      <dsp:txXfrm>
        <a:off x="2555057" y="974137"/>
        <a:ext cx="642823" cy="642823"/>
      </dsp:txXfrm>
    </dsp:sp>
    <dsp:sp modelId="{299C3AC1-A75A-4880-8979-90217123BC23}">
      <dsp:nvSpPr>
        <dsp:cNvPr id="0" name=""/>
        <dsp:cNvSpPr/>
      </dsp:nvSpPr>
      <dsp:spPr>
        <a:xfrm rot="20317816">
          <a:off x="4429235" y="1468742"/>
          <a:ext cx="18565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5654" y="0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0C19C6-17E0-4D80-9901-B6E07A62DC56}">
      <dsp:nvSpPr>
        <dsp:cNvPr id="0" name=""/>
        <dsp:cNvSpPr/>
      </dsp:nvSpPr>
      <dsp:spPr>
        <a:xfrm>
          <a:off x="4608507" y="939359"/>
          <a:ext cx="712373" cy="712373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75624"/>
                <a:satOff val="-10599"/>
                <a:lumOff val="1179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75624"/>
                <a:satOff val="-10599"/>
                <a:lumOff val="1179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75624"/>
                <a:satOff val="-10599"/>
                <a:lumOff val="1179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/>
              </a:solidFill>
            </a:rPr>
            <a:t>ROM</a:t>
          </a:r>
        </a:p>
      </dsp:txBody>
      <dsp:txXfrm>
        <a:off x="4643282" y="974134"/>
        <a:ext cx="642823" cy="642823"/>
      </dsp:txXfrm>
    </dsp:sp>
    <dsp:sp modelId="{CFE52073-5B55-4C4B-98E0-92C78FC3DD05}">
      <dsp:nvSpPr>
        <dsp:cNvPr id="0" name=""/>
        <dsp:cNvSpPr/>
      </dsp:nvSpPr>
      <dsp:spPr>
        <a:xfrm>
          <a:off x="4392487" y="3501019"/>
          <a:ext cx="2792477" cy="74587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100833"/>
                <a:satOff val="-14132"/>
                <a:lumOff val="157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100833"/>
                <a:satOff val="-14132"/>
                <a:lumOff val="157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100833"/>
                <a:satOff val="-14132"/>
                <a:lumOff val="157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>
              <a:solidFill>
                <a:schemeClr val="tx1"/>
              </a:solidFill>
            </a:rPr>
            <a:t>Conversores analógicos/digitais (A/D)</a:t>
          </a:r>
        </a:p>
      </dsp:txBody>
      <dsp:txXfrm>
        <a:off x="4428898" y="3537430"/>
        <a:ext cx="2719655" cy="673057"/>
      </dsp:txXfrm>
    </dsp:sp>
    <dsp:sp modelId="{D47EABEE-9693-4CB5-99D2-2BCCD1C0799C}">
      <dsp:nvSpPr>
        <dsp:cNvPr id="0" name=""/>
        <dsp:cNvSpPr/>
      </dsp:nvSpPr>
      <dsp:spPr>
        <a:xfrm>
          <a:off x="1944226" y="2163493"/>
          <a:ext cx="968920" cy="74587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126041"/>
                <a:satOff val="-17665"/>
                <a:lumOff val="196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126041"/>
                <a:satOff val="-17665"/>
                <a:lumOff val="196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126041"/>
                <a:satOff val="-17665"/>
                <a:lumOff val="196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50" kern="1200" dirty="0">
              <a:solidFill>
                <a:schemeClr val="tx1"/>
              </a:solidFill>
            </a:rPr>
            <a:t>Portas de comunicação</a:t>
          </a:r>
        </a:p>
      </dsp:txBody>
      <dsp:txXfrm>
        <a:off x="1980637" y="2199904"/>
        <a:ext cx="896098" cy="673057"/>
      </dsp:txXfrm>
    </dsp:sp>
    <dsp:sp modelId="{11CF860D-323F-4E65-BD5F-EEB6C3FAF78A}">
      <dsp:nvSpPr>
        <dsp:cNvPr id="0" name=""/>
        <dsp:cNvSpPr/>
      </dsp:nvSpPr>
      <dsp:spPr>
        <a:xfrm rot="5324141">
          <a:off x="2081835" y="3272378"/>
          <a:ext cx="726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26187" y="0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C5C6A0-8236-45CF-A5B0-5B6BC3CFB398}">
      <dsp:nvSpPr>
        <dsp:cNvPr id="0" name=""/>
        <dsp:cNvSpPr/>
      </dsp:nvSpPr>
      <dsp:spPr>
        <a:xfrm>
          <a:off x="2088231" y="3635383"/>
          <a:ext cx="745879" cy="74587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151249"/>
                <a:satOff val="-21198"/>
                <a:lumOff val="235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151249"/>
                <a:satOff val="-21198"/>
                <a:lumOff val="235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151249"/>
                <a:satOff val="-21198"/>
                <a:lumOff val="235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chemeClr val="tx1"/>
              </a:solidFill>
            </a:rPr>
            <a:t>Porta Paralela</a:t>
          </a:r>
        </a:p>
      </dsp:txBody>
      <dsp:txXfrm>
        <a:off x="2124642" y="3671794"/>
        <a:ext cx="673057" cy="673057"/>
      </dsp:txXfrm>
    </dsp:sp>
    <dsp:sp modelId="{AD093078-9E55-40DC-B22E-B03EFA598BAA}">
      <dsp:nvSpPr>
        <dsp:cNvPr id="0" name=""/>
        <dsp:cNvSpPr/>
      </dsp:nvSpPr>
      <dsp:spPr>
        <a:xfrm rot="9170923">
          <a:off x="1512805" y="2889068"/>
          <a:ext cx="45657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6576" y="0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3DCA38-BFC9-4584-BB95-018C6BD756D7}">
      <dsp:nvSpPr>
        <dsp:cNvPr id="0" name=""/>
        <dsp:cNvSpPr/>
      </dsp:nvSpPr>
      <dsp:spPr>
        <a:xfrm>
          <a:off x="792081" y="2811570"/>
          <a:ext cx="745879" cy="74587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176457"/>
                <a:satOff val="-24731"/>
                <a:lumOff val="275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176457"/>
                <a:satOff val="-24731"/>
                <a:lumOff val="275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176457"/>
                <a:satOff val="-24731"/>
                <a:lumOff val="275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schemeClr val="tx1"/>
              </a:solidFill>
            </a:rPr>
            <a:t>Porta Serial</a:t>
          </a:r>
        </a:p>
      </dsp:txBody>
      <dsp:txXfrm>
        <a:off x="828492" y="2847981"/>
        <a:ext cx="673057" cy="673057"/>
      </dsp:txXfrm>
    </dsp:sp>
    <dsp:sp modelId="{DE499279-3F43-4008-AE55-D505BA18DFD5}">
      <dsp:nvSpPr>
        <dsp:cNvPr id="0" name=""/>
        <dsp:cNvSpPr/>
      </dsp:nvSpPr>
      <dsp:spPr>
        <a:xfrm rot="12429047">
          <a:off x="1512810" y="2183805"/>
          <a:ext cx="45657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6570" y="0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0A1AE3-1C7B-451D-8694-2A881ECB4DD4}">
      <dsp:nvSpPr>
        <dsp:cNvPr id="0" name=""/>
        <dsp:cNvSpPr/>
      </dsp:nvSpPr>
      <dsp:spPr>
        <a:xfrm>
          <a:off x="792085" y="1515431"/>
          <a:ext cx="745879" cy="74587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201665"/>
                <a:satOff val="-28264"/>
                <a:lumOff val="314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201665"/>
                <a:satOff val="-28264"/>
                <a:lumOff val="314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201665"/>
                <a:satOff val="-28264"/>
                <a:lumOff val="314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schemeClr val="tx1"/>
              </a:solidFill>
            </a:rPr>
            <a:t>Porta USB</a:t>
          </a:r>
        </a:p>
      </dsp:txBody>
      <dsp:txXfrm>
        <a:off x="828496" y="1551842"/>
        <a:ext cx="673057" cy="6730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D7F706-E98F-4361-B50E-7E4ED47B9536}">
      <dsp:nvSpPr>
        <dsp:cNvPr id="0" name=""/>
        <dsp:cNvSpPr/>
      </dsp:nvSpPr>
      <dsp:spPr>
        <a:xfrm rot="8419259">
          <a:off x="2764822" y="2693178"/>
          <a:ext cx="8819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8192" y="0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86BDEC-6109-43C1-BAD9-F8572A1653BE}">
      <dsp:nvSpPr>
        <dsp:cNvPr id="0" name=""/>
        <dsp:cNvSpPr/>
      </dsp:nvSpPr>
      <dsp:spPr>
        <a:xfrm rot="1688300">
          <a:off x="4066109" y="2669307"/>
          <a:ext cx="23358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3580" y="0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19183F-6AD1-409B-961C-D5B7F3BD2C3B}">
      <dsp:nvSpPr>
        <dsp:cNvPr id="0" name=""/>
        <dsp:cNvSpPr/>
      </dsp:nvSpPr>
      <dsp:spPr>
        <a:xfrm rot="16082431">
          <a:off x="3257170" y="1708864"/>
          <a:ext cx="17982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9824" y="0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6CE673-FE92-47C2-BD48-C00DCFE7C295}">
      <dsp:nvSpPr>
        <dsp:cNvPr id="0" name=""/>
        <dsp:cNvSpPr/>
      </dsp:nvSpPr>
      <dsp:spPr>
        <a:xfrm>
          <a:off x="2650040" y="1798723"/>
          <a:ext cx="1429871" cy="866299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chemeClr val="tx1"/>
              </a:solidFill>
            </a:rPr>
            <a:t>Microprocessador</a:t>
          </a:r>
        </a:p>
      </dsp:txBody>
      <dsp:txXfrm>
        <a:off x="2692329" y="1841012"/>
        <a:ext cx="1345293" cy="781721"/>
      </dsp:txXfrm>
    </dsp:sp>
    <dsp:sp modelId="{64CB71E7-1594-410E-9FF0-1F0DB0820244}">
      <dsp:nvSpPr>
        <dsp:cNvPr id="0" name=""/>
        <dsp:cNvSpPr/>
      </dsp:nvSpPr>
      <dsp:spPr>
        <a:xfrm>
          <a:off x="2983066" y="1064656"/>
          <a:ext cx="702918" cy="554347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25208"/>
                <a:satOff val="-3533"/>
                <a:lumOff val="393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25208"/>
                <a:satOff val="-3533"/>
                <a:lumOff val="393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25208"/>
                <a:satOff val="-3533"/>
                <a:lumOff val="393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 dirty="0">
              <a:solidFill>
                <a:schemeClr val="tx1"/>
              </a:solidFill>
            </a:rPr>
            <a:t>Memórias</a:t>
          </a:r>
        </a:p>
      </dsp:txBody>
      <dsp:txXfrm>
        <a:off x="3010127" y="1091717"/>
        <a:ext cx="648796" cy="500225"/>
      </dsp:txXfrm>
    </dsp:sp>
    <dsp:sp modelId="{369D4246-E00A-4AE3-8E6F-66BEFB60889B}">
      <dsp:nvSpPr>
        <dsp:cNvPr id="0" name=""/>
        <dsp:cNvSpPr/>
      </dsp:nvSpPr>
      <dsp:spPr>
        <a:xfrm rot="13668904">
          <a:off x="2886963" y="977607"/>
          <a:ext cx="23495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4958" y="0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9685A5-8198-4C5F-B111-6C3F7AD66353}">
      <dsp:nvSpPr>
        <dsp:cNvPr id="0" name=""/>
        <dsp:cNvSpPr/>
      </dsp:nvSpPr>
      <dsp:spPr>
        <a:xfrm>
          <a:off x="2397185" y="336209"/>
          <a:ext cx="554347" cy="554347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50416"/>
                <a:satOff val="-7066"/>
                <a:lumOff val="786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50416"/>
                <a:satOff val="-7066"/>
                <a:lumOff val="786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50416"/>
                <a:satOff val="-7066"/>
                <a:lumOff val="786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chemeClr val="tx1"/>
              </a:solidFill>
            </a:rPr>
            <a:t>RAM</a:t>
          </a:r>
        </a:p>
      </dsp:txBody>
      <dsp:txXfrm>
        <a:off x="2424246" y="363270"/>
        <a:ext cx="500225" cy="500225"/>
      </dsp:txXfrm>
    </dsp:sp>
    <dsp:sp modelId="{299C3AC1-A75A-4880-8979-90217123BC23}">
      <dsp:nvSpPr>
        <dsp:cNvPr id="0" name=""/>
        <dsp:cNvSpPr/>
      </dsp:nvSpPr>
      <dsp:spPr>
        <a:xfrm rot="18417731">
          <a:off x="3499666" y="977605"/>
          <a:ext cx="21789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7891" y="0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0C19C6-17E0-4D80-9901-B6E07A62DC56}">
      <dsp:nvSpPr>
        <dsp:cNvPr id="0" name=""/>
        <dsp:cNvSpPr/>
      </dsp:nvSpPr>
      <dsp:spPr>
        <a:xfrm>
          <a:off x="3605524" y="336206"/>
          <a:ext cx="554347" cy="554347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75624"/>
                <a:satOff val="-10599"/>
                <a:lumOff val="1179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75624"/>
                <a:satOff val="-10599"/>
                <a:lumOff val="1179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75624"/>
                <a:satOff val="-10599"/>
                <a:lumOff val="1179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chemeClr val="tx1"/>
              </a:solidFill>
            </a:rPr>
            <a:t>ROM</a:t>
          </a:r>
        </a:p>
      </dsp:txBody>
      <dsp:txXfrm>
        <a:off x="3632585" y="363267"/>
        <a:ext cx="500225" cy="500225"/>
      </dsp:txXfrm>
    </dsp:sp>
    <dsp:sp modelId="{CFE52073-5B55-4C4B-98E0-92C78FC3DD05}">
      <dsp:nvSpPr>
        <dsp:cNvPr id="0" name=""/>
        <dsp:cNvSpPr/>
      </dsp:nvSpPr>
      <dsp:spPr>
        <a:xfrm>
          <a:off x="3742018" y="2724385"/>
          <a:ext cx="2173020" cy="58042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100833"/>
                <a:satOff val="-14132"/>
                <a:lumOff val="157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100833"/>
                <a:satOff val="-14132"/>
                <a:lumOff val="157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100833"/>
                <a:satOff val="-14132"/>
                <a:lumOff val="157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solidFill>
                <a:schemeClr val="tx1"/>
              </a:solidFill>
            </a:rPr>
            <a:t>Conversores analógicos/digitais (A/D)</a:t>
          </a:r>
        </a:p>
      </dsp:txBody>
      <dsp:txXfrm>
        <a:off x="3770352" y="2752719"/>
        <a:ext cx="2116352" cy="523752"/>
      </dsp:txXfrm>
    </dsp:sp>
    <dsp:sp modelId="{D47EABEE-9693-4CB5-99D2-2BCCD1C0799C}">
      <dsp:nvSpPr>
        <dsp:cNvPr id="0" name=""/>
        <dsp:cNvSpPr/>
      </dsp:nvSpPr>
      <dsp:spPr>
        <a:xfrm>
          <a:off x="1961121" y="2721333"/>
          <a:ext cx="928075" cy="58042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126041"/>
                <a:satOff val="-17665"/>
                <a:lumOff val="196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126041"/>
                <a:satOff val="-17665"/>
                <a:lumOff val="196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126041"/>
                <a:satOff val="-17665"/>
                <a:lumOff val="196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solidFill>
                <a:schemeClr val="tx1"/>
              </a:solidFill>
            </a:rPr>
            <a:t>Portas de comunicação</a:t>
          </a:r>
        </a:p>
      </dsp:txBody>
      <dsp:txXfrm>
        <a:off x="1989455" y="2749667"/>
        <a:ext cx="871407" cy="523752"/>
      </dsp:txXfrm>
    </dsp:sp>
    <dsp:sp modelId="{11CF860D-323F-4E65-BD5F-EEB6C3FAF78A}">
      <dsp:nvSpPr>
        <dsp:cNvPr id="0" name=""/>
        <dsp:cNvSpPr/>
      </dsp:nvSpPr>
      <dsp:spPr>
        <a:xfrm rot="3600000">
          <a:off x="2522581" y="3423225"/>
          <a:ext cx="2805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0526" y="0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C5C6A0-8236-45CF-A5B0-5B6BC3CFB398}">
      <dsp:nvSpPr>
        <dsp:cNvPr id="0" name=""/>
        <dsp:cNvSpPr/>
      </dsp:nvSpPr>
      <dsp:spPr>
        <a:xfrm>
          <a:off x="2610318" y="3544696"/>
          <a:ext cx="580420" cy="58042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151249"/>
                <a:satOff val="-21198"/>
                <a:lumOff val="235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151249"/>
                <a:satOff val="-21198"/>
                <a:lumOff val="235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151249"/>
                <a:satOff val="-21198"/>
                <a:lumOff val="235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900" kern="1200" dirty="0">
              <a:solidFill>
                <a:schemeClr val="tx1"/>
              </a:solidFill>
            </a:rPr>
            <a:t>Porta Paralela</a:t>
          </a:r>
        </a:p>
      </dsp:txBody>
      <dsp:txXfrm>
        <a:off x="2638652" y="3573030"/>
        <a:ext cx="523752" cy="523752"/>
      </dsp:txXfrm>
    </dsp:sp>
    <dsp:sp modelId="{AD093078-9E55-40DC-B22E-B03EFA598BAA}">
      <dsp:nvSpPr>
        <dsp:cNvPr id="0" name=""/>
        <dsp:cNvSpPr/>
      </dsp:nvSpPr>
      <dsp:spPr>
        <a:xfrm rot="9000000">
          <a:off x="1886660" y="3299408"/>
          <a:ext cx="7980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807" y="0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3DCA38-BFC9-4584-BB95-018C6BD756D7}">
      <dsp:nvSpPr>
        <dsp:cNvPr id="0" name=""/>
        <dsp:cNvSpPr/>
      </dsp:nvSpPr>
      <dsp:spPr>
        <a:xfrm>
          <a:off x="1311585" y="3196702"/>
          <a:ext cx="580420" cy="58042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176457"/>
                <a:satOff val="-24731"/>
                <a:lumOff val="275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176457"/>
                <a:satOff val="-24731"/>
                <a:lumOff val="275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176457"/>
                <a:satOff val="-24731"/>
                <a:lumOff val="275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chemeClr val="tx1"/>
              </a:solidFill>
            </a:rPr>
            <a:t>Porta Serial</a:t>
          </a:r>
        </a:p>
      </dsp:txBody>
      <dsp:txXfrm>
        <a:off x="1339919" y="3225036"/>
        <a:ext cx="523752" cy="523752"/>
      </dsp:txXfrm>
    </dsp:sp>
    <dsp:sp modelId="{DE499279-3F43-4008-AE55-D505BA18DFD5}">
      <dsp:nvSpPr>
        <dsp:cNvPr id="0" name=""/>
        <dsp:cNvSpPr/>
      </dsp:nvSpPr>
      <dsp:spPr>
        <a:xfrm rot="14400000">
          <a:off x="2047212" y="2599861"/>
          <a:ext cx="2805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0526" y="0"/>
              </a:lnTo>
            </a:path>
          </a:pathLst>
        </a:custGeom>
        <a:noFill/>
        <a:ln w="12700" cap="flat" cmpd="sng" algn="ctr">
          <a:solidFill>
            <a:schemeClr val="accent2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0A1AE3-1C7B-451D-8694-2A881ECB4DD4}">
      <dsp:nvSpPr>
        <dsp:cNvPr id="0" name=""/>
        <dsp:cNvSpPr/>
      </dsp:nvSpPr>
      <dsp:spPr>
        <a:xfrm>
          <a:off x="1659579" y="1897969"/>
          <a:ext cx="580420" cy="580420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201665"/>
                <a:satOff val="-28264"/>
                <a:lumOff val="314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shade val="80000"/>
                <a:hueOff val="201665"/>
                <a:satOff val="-28264"/>
                <a:lumOff val="314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shade val="80000"/>
                <a:hueOff val="201665"/>
                <a:satOff val="-28264"/>
                <a:lumOff val="314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>
              <a:solidFill>
                <a:schemeClr val="tx1"/>
              </a:solidFill>
            </a:rPr>
            <a:t>Porta USB</a:t>
          </a:r>
        </a:p>
      </dsp:txBody>
      <dsp:txXfrm>
        <a:off x="1687913" y="1926303"/>
        <a:ext cx="523752" cy="5237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92365-5651-44AA-BE70-56083B6767B9}">
      <dsp:nvSpPr>
        <dsp:cNvPr id="0" name=""/>
        <dsp:cNvSpPr/>
      </dsp:nvSpPr>
      <dsp:spPr>
        <a:xfrm>
          <a:off x="5872" y="3447698"/>
          <a:ext cx="2184573" cy="87382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/>
            <a:t>Definir constantes</a:t>
          </a:r>
        </a:p>
      </dsp:txBody>
      <dsp:txXfrm>
        <a:off x="442787" y="3447698"/>
        <a:ext cx="1310744" cy="873829"/>
      </dsp:txXfrm>
    </dsp:sp>
    <dsp:sp modelId="{7D86532E-571C-45B8-92A3-E876D6D19503}">
      <dsp:nvSpPr>
        <dsp:cNvPr id="0" name=""/>
        <dsp:cNvSpPr/>
      </dsp:nvSpPr>
      <dsp:spPr>
        <a:xfrm>
          <a:off x="1971988" y="3447698"/>
          <a:ext cx="2184573" cy="873829"/>
        </a:xfrm>
        <a:prstGeom prst="chevron">
          <a:avLst/>
        </a:prstGeom>
        <a:solidFill>
          <a:schemeClr val="accent3">
            <a:hueOff val="-427317"/>
            <a:satOff val="-20000"/>
            <a:lumOff val="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/>
            <a:t>Configurar os pinos</a:t>
          </a:r>
        </a:p>
      </dsp:txBody>
      <dsp:txXfrm>
        <a:off x="2408903" y="3447698"/>
        <a:ext cx="1310744" cy="873829"/>
      </dsp:txXfrm>
    </dsp:sp>
    <dsp:sp modelId="{A27615A7-5D16-4838-B169-FA784550AD15}">
      <dsp:nvSpPr>
        <dsp:cNvPr id="0" name=""/>
        <dsp:cNvSpPr/>
      </dsp:nvSpPr>
      <dsp:spPr>
        <a:xfrm>
          <a:off x="3938105" y="3447698"/>
          <a:ext cx="2184573" cy="873829"/>
        </a:xfrm>
        <a:prstGeom prst="chevron">
          <a:avLst/>
        </a:prstGeom>
        <a:solidFill>
          <a:schemeClr val="accent3">
            <a:hueOff val="-854634"/>
            <a:satOff val="-40000"/>
            <a:lumOff val="1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/>
            <a:t>Criar variáveis</a:t>
          </a:r>
        </a:p>
      </dsp:txBody>
      <dsp:txXfrm>
        <a:off x="4375020" y="3447698"/>
        <a:ext cx="1310744" cy="873829"/>
      </dsp:txXfrm>
    </dsp:sp>
    <dsp:sp modelId="{4E46D857-B757-417B-BF54-9634CC00330D}">
      <dsp:nvSpPr>
        <dsp:cNvPr id="0" name=""/>
        <dsp:cNvSpPr/>
      </dsp:nvSpPr>
      <dsp:spPr>
        <a:xfrm>
          <a:off x="5904221" y="3447698"/>
          <a:ext cx="2184573" cy="873829"/>
        </a:xfrm>
        <a:prstGeom prst="chevron">
          <a:avLst/>
        </a:prstGeom>
        <a:solidFill>
          <a:schemeClr val="accent3">
            <a:hueOff val="-1281950"/>
            <a:satOff val="-60000"/>
            <a:lumOff val="1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/>
            <a:t>Ler as entradas</a:t>
          </a:r>
        </a:p>
      </dsp:txBody>
      <dsp:txXfrm>
        <a:off x="6341136" y="3447698"/>
        <a:ext cx="1310744" cy="873829"/>
      </dsp:txXfrm>
    </dsp:sp>
    <dsp:sp modelId="{84EDE37F-8CA1-4F25-89F0-2A5EFA1F5AEA}">
      <dsp:nvSpPr>
        <dsp:cNvPr id="0" name=""/>
        <dsp:cNvSpPr/>
      </dsp:nvSpPr>
      <dsp:spPr>
        <a:xfrm>
          <a:off x="7870337" y="3447698"/>
          <a:ext cx="2184573" cy="873829"/>
        </a:xfrm>
        <a:prstGeom prst="chevron">
          <a:avLst/>
        </a:prstGeom>
        <a:solidFill>
          <a:schemeClr val="accent3">
            <a:hueOff val="-1709267"/>
            <a:satOff val="-80000"/>
            <a:lumOff val="2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/>
            <a:t>Implementar a lógica</a:t>
          </a:r>
        </a:p>
      </dsp:txBody>
      <dsp:txXfrm>
        <a:off x="8307252" y="3447698"/>
        <a:ext cx="1310744" cy="873829"/>
      </dsp:txXfrm>
    </dsp:sp>
    <dsp:sp modelId="{46CFD5F6-897E-45E9-8C3C-CDB663696B7F}">
      <dsp:nvSpPr>
        <dsp:cNvPr id="0" name=""/>
        <dsp:cNvSpPr/>
      </dsp:nvSpPr>
      <dsp:spPr>
        <a:xfrm>
          <a:off x="9836453" y="3447698"/>
          <a:ext cx="2184573" cy="873829"/>
        </a:xfrm>
        <a:prstGeom prst="chevron">
          <a:avLst/>
        </a:prstGeom>
        <a:solidFill>
          <a:schemeClr val="accent3">
            <a:hueOff val="-2136584"/>
            <a:satOff val="-100000"/>
            <a:lumOff val="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/>
            <a:t>Acionar ou não as saídas</a:t>
          </a:r>
        </a:p>
      </dsp:txBody>
      <dsp:txXfrm>
        <a:off x="10273368" y="3447698"/>
        <a:ext cx="1310744" cy="8738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9220E-33FB-4FE1-9625-32C0E95A3946}">
      <dsp:nvSpPr>
        <dsp:cNvPr id="0" name=""/>
        <dsp:cNvSpPr/>
      </dsp:nvSpPr>
      <dsp:spPr>
        <a:xfrm>
          <a:off x="6746" y="1393764"/>
          <a:ext cx="2293002" cy="171167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37160" rIns="45720" bIns="457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integer</a:t>
          </a:r>
          <a:endParaRPr lang="pt-BR" sz="36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400" b="1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int</a:t>
          </a:r>
          <a:r>
            <a:rPr lang="pt-BR" sz="2400" b="1" kern="1200" dirty="0">
              <a:latin typeface="Courier New" panose="02070309020205020404" pitchFamily="49" charset="0"/>
              <a:cs typeface="Courier New" panose="02070309020205020404" pitchFamily="49" charset="0"/>
            </a:rPr>
            <a:t>  i = 0;</a:t>
          </a:r>
        </a:p>
      </dsp:txBody>
      <dsp:txXfrm>
        <a:off x="46853" y="1433871"/>
        <a:ext cx="2212788" cy="1671570"/>
      </dsp:txXfrm>
    </dsp:sp>
    <dsp:sp modelId="{227DF270-047D-43D9-A09C-2ACC2D1028BB}">
      <dsp:nvSpPr>
        <dsp:cNvPr id="0" name=""/>
        <dsp:cNvSpPr/>
      </dsp:nvSpPr>
      <dsp:spPr>
        <a:xfrm>
          <a:off x="6746" y="3105441"/>
          <a:ext cx="2293002" cy="7360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inteiro</a:t>
          </a:r>
        </a:p>
      </dsp:txBody>
      <dsp:txXfrm>
        <a:off x="6746" y="3105441"/>
        <a:ext cx="1614790" cy="736021"/>
      </dsp:txXfrm>
    </dsp:sp>
    <dsp:sp modelId="{3506462A-C3BE-420B-A8A3-C855AD1B4CC3}">
      <dsp:nvSpPr>
        <dsp:cNvPr id="0" name=""/>
        <dsp:cNvSpPr/>
      </dsp:nvSpPr>
      <dsp:spPr>
        <a:xfrm>
          <a:off x="1686401" y="3222352"/>
          <a:ext cx="802550" cy="80255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16000" r="-116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02CC1-7DD2-46FE-8201-4756BAA4AFEF}">
      <dsp:nvSpPr>
        <dsp:cNvPr id="0" name=""/>
        <dsp:cNvSpPr/>
      </dsp:nvSpPr>
      <dsp:spPr>
        <a:xfrm>
          <a:off x="2687779" y="1393764"/>
          <a:ext cx="3204241" cy="171167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37160" rIns="45720" bIns="45720" numCol="1" spcCol="1270" anchor="t" anchorCtr="0">
          <a:noAutofit/>
        </a:bodyPr>
        <a:lstStyle/>
        <a:p>
          <a:pPr marL="285750" lvl="1" indent="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latin typeface="Courier New" panose="02070309020205020404" pitchFamily="49" charset="0"/>
              <a:cs typeface="Courier New" panose="02070309020205020404" pitchFamily="49" charset="0"/>
            </a:rPr>
            <a:t>float</a:t>
          </a:r>
          <a:r>
            <a:rPr lang="pt-BR" sz="3600" kern="1200" dirty="0"/>
            <a:t>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400" b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float</a:t>
          </a:r>
          <a:r>
            <a:rPr lang="pt-BR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 i = 0.00;</a:t>
          </a:r>
        </a:p>
      </dsp:txBody>
      <dsp:txXfrm>
        <a:off x="2727886" y="1433871"/>
        <a:ext cx="3124027" cy="1671570"/>
      </dsp:txXfrm>
    </dsp:sp>
    <dsp:sp modelId="{15844E6B-03B3-4F8B-AF7B-406ED26DD643}">
      <dsp:nvSpPr>
        <dsp:cNvPr id="0" name=""/>
        <dsp:cNvSpPr/>
      </dsp:nvSpPr>
      <dsp:spPr>
        <a:xfrm>
          <a:off x="2691803" y="3105441"/>
          <a:ext cx="3196192" cy="7360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real</a:t>
          </a:r>
        </a:p>
      </dsp:txBody>
      <dsp:txXfrm>
        <a:off x="2691803" y="3105441"/>
        <a:ext cx="2250840" cy="736021"/>
      </dsp:txXfrm>
    </dsp:sp>
    <dsp:sp modelId="{F4EF42A3-91EF-44E2-BA3A-081A55912744}">
      <dsp:nvSpPr>
        <dsp:cNvPr id="0" name=""/>
        <dsp:cNvSpPr/>
      </dsp:nvSpPr>
      <dsp:spPr>
        <a:xfrm>
          <a:off x="4823054" y="3222352"/>
          <a:ext cx="802550" cy="80255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197000" r="-197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C91C1B-0F80-48D9-B716-ED9BEBBF4231}">
      <dsp:nvSpPr>
        <dsp:cNvPr id="0" name=""/>
        <dsp:cNvSpPr/>
      </dsp:nvSpPr>
      <dsp:spPr>
        <a:xfrm>
          <a:off x="6121585" y="1393764"/>
          <a:ext cx="2983287" cy="171167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37160" rIns="45720" bIns="45720" numCol="1" spcCol="1270" anchor="t" anchorCtr="0">
          <a:noAutofit/>
        </a:bodyPr>
        <a:lstStyle/>
        <a:p>
          <a:pPr marL="285750" lvl="1" indent="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>
              <a:latin typeface="Courier New" panose="02070309020205020404" pitchFamily="49" charset="0"/>
              <a:cs typeface="Courier New" panose="02070309020205020404" pitchFamily="49" charset="0"/>
            </a:rPr>
            <a:t>char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Char a = ‘’;</a:t>
          </a:r>
        </a:p>
      </dsp:txBody>
      <dsp:txXfrm>
        <a:off x="6161692" y="1433871"/>
        <a:ext cx="2903073" cy="1671570"/>
      </dsp:txXfrm>
    </dsp:sp>
    <dsp:sp modelId="{E5560B58-9AF8-412F-B702-4382245F2D8E}">
      <dsp:nvSpPr>
        <dsp:cNvPr id="0" name=""/>
        <dsp:cNvSpPr/>
      </dsp:nvSpPr>
      <dsp:spPr>
        <a:xfrm>
          <a:off x="6120908" y="3075375"/>
          <a:ext cx="3044763" cy="7360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3556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caractere</a:t>
          </a:r>
        </a:p>
      </dsp:txBody>
      <dsp:txXfrm>
        <a:off x="6120908" y="3075375"/>
        <a:ext cx="2144199" cy="736021"/>
      </dsp:txXfrm>
    </dsp:sp>
    <dsp:sp modelId="{9EEFED90-207F-494A-BE6C-D2AB7F0E3410}">
      <dsp:nvSpPr>
        <dsp:cNvPr id="0" name=""/>
        <dsp:cNvSpPr/>
      </dsp:nvSpPr>
      <dsp:spPr>
        <a:xfrm>
          <a:off x="8146383" y="3222352"/>
          <a:ext cx="802550" cy="802550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140000" r="-140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0F1DC-224F-4E89-98BA-97E55C6C1D5A}">
      <dsp:nvSpPr>
        <dsp:cNvPr id="0" name=""/>
        <dsp:cNvSpPr/>
      </dsp:nvSpPr>
      <dsp:spPr>
        <a:xfrm>
          <a:off x="9334437" y="1393764"/>
          <a:ext cx="2293002" cy="171167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137160" rIns="45720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3600" kern="1200" dirty="0" err="1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bool</a:t>
          </a:r>
          <a:endParaRPr lang="pt-BR" sz="3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ourier New" panose="02070309020205020404" pitchFamily="49" charset="0"/>
            <a:ea typeface="+mn-ea"/>
            <a:cs typeface="Courier New" panose="02070309020205020404" pitchFamily="49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400" b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bool</a:t>
          </a:r>
          <a:r>
            <a:rPr lang="pt-BR" sz="2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rPr>
            <a:t> A = 0;</a:t>
          </a:r>
        </a:p>
      </dsp:txBody>
      <dsp:txXfrm>
        <a:off x="9374544" y="1433871"/>
        <a:ext cx="2212788" cy="1671570"/>
      </dsp:txXfrm>
    </dsp:sp>
    <dsp:sp modelId="{B82759B6-33B0-4DB5-9097-26E1FD979097}">
      <dsp:nvSpPr>
        <dsp:cNvPr id="0" name=""/>
        <dsp:cNvSpPr/>
      </dsp:nvSpPr>
      <dsp:spPr>
        <a:xfrm>
          <a:off x="9334437" y="3105441"/>
          <a:ext cx="2293002" cy="7360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0" rIns="30480" bIns="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pt-BR" sz="2400" b="1" kern="1200" dirty="0">
              <a:solidFill>
                <a:schemeClr val="bg1"/>
              </a:solidFill>
              <a:latin typeface="+mn-lt"/>
              <a:ea typeface="+mn-ea"/>
              <a:cs typeface="Courier New" panose="02070309020205020404" pitchFamily="49" charset="0"/>
            </a:rPr>
            <a:t>Booleano</a:t>
          </a:r>
        </a:p>
      </dsp:txBody>
      <dsp:txXfrm>
        <a:off x="9334437" y="3105441"/>
        <a:ext cx="1614790" cy="736021"/>
      </dsp:txXfrm>
    </dsp:sp>
    <dsp:sp modelId="{7D9A9881-A72C-408B-8754-2ABE4664C839}">
      <dsp:nvSpPr>
        <dsp:cNvPr id="0" name=""/>
        <dsp:cNvSpPr/>
      </dsp:nvSpPr>
      <dsp:spPr>
        <a:xfrm>
          <a:off x="11014093" y="3222352"/>
          <a:ext cx="802550" cy="80255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2F3CB5-91C1-4006-AF30-6FD239921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1250AA-AE36-49B7-8F33-B6734C0E2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972EC5-E2FB-4603-9DEE-7E8FFC4D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C127-6436-461D-99BD-3574F9E78E64}" type="datetimeFigureOut">
              <a:rPr lang="pt-BR" smtClean="0"/>
              <a:t>22/07/2021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53397C-7F6A-4697-80A3-FC2F6EB2C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6E1223-6536-41AF-811F-09B5279D6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0745C-FA06-4B94-85F8-51BA957CB4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683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D9A6C5-ECA2-46EF-80FA-484664AC4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AB1C8-9FE4-42BB-8918-7D8A786F8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E3A7CA-F240-4B93-8313-CB09DB323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C127-6436-461D-99BD-3574F9E78E64}" type="datetimeFigureOut">
              <a:rPr lang="pt-BR" smtClean="0"/>
              <a:t>22/07/2021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EE4143-7C86-4C13-ADE6-518D6CE50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4A108D-A673-4D3C-8E44-9943A739A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0745C-FA06-4B94-85F8-51BA957CB4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4456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C5D7CE-DE89-45B8-88FA-F37B0A73D7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6C3FF10-6061-40DC-B134-00A2BF1A5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51EACB-D4DE-4651-A258-79BF2AFE6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C127-6436-461D-99BD-3574F9E78E64}" type="datetimeFigureOut">
              <a:rPr lang="pt-BR" smtClean="0"/>
              <a:t>22/07/2021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04205C-7D6E-430E-AC89-30E888A7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24B25D6-A773-4CBE-B526-86DE1D61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0745C-FA06-4B94-85F8-51BA957CB4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2186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FC211-917A-44BA-AA48-0487A22E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E08C20-6027-4838-8EF1-3A8A39551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176BE3-0816-4AFA-868E-B2D67E8C9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C127-6436-461D-99BD-3574F9E78E64}" type="datetimeFigureOut">
              <a:rPr lang="pt-BR" smtClean="0"/>
              <a:t>22/07/2021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D689EA-CE9A-4C52-AF41-80B5D60C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1C1F09-CA5F-49A5-8CE7-4BB3A94A2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0745C-FA06-4B94-85F8-51BA957CB43B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3331C14-194A-4EE7-BBB5-12E629AB1BA0}"/>
              </a:ext>
            </a:extLst>
          </p:cNvPr>
          <p:cNvSpPr/>
          <p:nvPr userDrawn="1"/>
        </p:nvSpPr>
        <p:spPr>
          <a:xfrm>
            <a:off x="-38559" y="7417361"/>
            <a:ext cx="739601" cy="7920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FA252F8-25B1-4FBE-BEA2-A986D6128713}"/>
              </a:ext>
            </a:extLst>
          </p:cNvPr>
          <p:cNvSpPr/>
          <p:nvPr userDrawn="1"/>
        </p:nvSpPr>
        <p:spPr>
          <a:xfrm>
            <a:off x="655748" y="7417361"/>
            <a:ext cx="739601" cy="79209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9F62F98-F662-45F9-8947-0326FF952C1F}"/>
              </a:ext>
            </a:extLst>
          </p:cNvPr>
          <p:cNvSpPr/>
          <p:nvPr userDrawn="1"/>
        </p:nvSpPr>
        <p:spPr>
          <a:xfrm>
            <a:off x="1350055" y="7417361"/>
            <a:ext cx="739601" cy="79209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9138B7E-D086-4293-834F-1E4FD7BA510C}"/>
              </a:ext>
            </a:extLst>
          </p:cNvPr>
          <p:cNvSpPr/>
          <p:nvPr userDrawn="1"/>
        </p:nvSpPr>
        <p:spPr>
          <a:xfrm>
            <a:off x="2044362" y="7417361"/>
            <a:ext cx="739601" cy="792096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2028F91-6121-431B-BC44-D62E3C94F060}"/>
              </a:ext>
            </a:extLst>
          </p:cNvPr>
          <p:cNvSpPr/>
          <p:nvPr userDrawn="1"/>
        </p:nvSpPr>
        <p:spPr>
          <a:xfrm>
            <a:off x="2738669" y="7417361"/>
            <a:ext cx="739601" cy="792096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BCDC700-A1AB-401A-BCFF-70D07D0842DB}"/>
              </a:ext>
            </a:extLst>
          </p:cNvPr>
          <p:cNvSpPr/>
          <p:nvPr userDrawn="1"/>
        </p:nvSpPr>
        <p:spPr>
          <a:xfrm>
            <a:off x="3432976" y="7417361"/>
            <a:ext cx="739601" cy="79209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664A995-BA47-4A4A-B17C-D273B2AD65ED}"/>
              </a:ext>
            </a:extLst>
          </p:cNvPr>
          <p:cNvSpPr/>
          <p:nvPr userDrawn="1"/>
        </p:nvSpPr>
        <p:spPr>
          <a:xfrm>
            <a:off x="4127283" y="7417361"/>
            <a:ext cx="739601" cy="792096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ADA6740-31F7-45A7-9678-5282F9C55ADF}"/>
              </a:ext>
            </a:extLst>
          </p:cNvPr>
          <p:cNvSpPr/>
          <p:nvPr userDrawn="1"/>
        </p:nvSpPr>
        <p:spPr>
          <a:xfrm>
            <a:off x="4821590" y="7417361"/>
            <a:ext cx="739601" cy="792096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AC3AD83-67D8-4547-AA23-43413A67BABD}"/>
              </a:ext>
            </a:extLst>
          </p:cNvPr>
          <p:cNvSpPr/>
          <p:nvPr userDrawn="1"/>
        </p:nvSpPr>
        <p:spPr>
          <a:xfrm>
            <a:off x="5515897" y="7417361"/>
            <a:ext cx="739601" cy="792096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F1693A6-5384-49EE-8119-3DAC596C373C}"/>
              </a:ext>
            </a:extLst>
          </p:cNvPr>
          <p:cNvSpPr/>
          <p:nvPr userDrawn="1"/>
        </p:nvSpPr>
        <p:spPr>
          <a:xfrm>
            <a:off x="6210204" y="7417361"/>
            <a:ext cx="739601" cy="792096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2AEA3E7-9A5C-4636-B72F-D128A09A981D}"/>
              </a:ext>
            </a:extLst>
          </p:cNvPr>
          <p:cNvSpPr/>
          <p:nvPr userDrawn="1"/>
        </p:nvSpPr>
        <p:spPr>
          <a:xfrm>
            <a:off x="6904511" y="7417361"/>
            <a:ext cx="739601" cy="792096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89D2C47-3033-4ADB-BE3F-D2B2BCC6C76C}"/>
              </a:ext>
            </a:extLst>
          </p:cNvPr>
          <p:cNvSpPr/>
          <p:nvPr userDrawn="1"/>
        </p:nvSpPr>
        <p:spPr>
          <a:xfrm>
            <a:off x="7598818" y="7417361"/>
            <a:ext cx="739601" cy="792096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D702E63-B500-48A4-BB03-0DFAE0C9F86B}"/>
              </a:ext>
            </a:extLst>
          </p:cNvPr>
          <p:cNvSpPr/>
          <p:nvPr userDrawn="1"/>
        </p:nvSpPr>
        <p:spPr>
          <a:xfrm>
            <a:off x="8293125" y="7417361"/>
            <a:ext cx="739601" cy="792096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1FA2E5C-E744-4908-A8CD-A2C2D8737A82}"/>
              </a:ext>
            </a:extLst>
          </p:cNvPr>
          <p:cNvSpPr/>
          <p:nvPr userDrawn="1"/>
        </p:nvSpPr>
        <p:spPr>
          <a:xfrm>
            <a:off x="8987432" y="7417361"/>
            <a:ext cx="739601" cy="792096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E2B0766-4891-4730-9960-2E7F0771BAD5}"/>
              </a:ext>
            </a:extLst>
          </p:cNvPr>
          <p:cNvSpPr/>
          <p:nvPr userDrawn="1"/>
        </p:nvSpPr>
        <p:spPr>
          <a:xfrm>
            <a:off x="9681739" y="7417361"/>
            <a:ext cx="739601" cy="79209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2AD12A6-0B04-4286-9F91-2B18E1230150}"/>
              </a:ext>
            </a:extLst>
          </p:cNvPr>
          <p:cNvSpPr/>
          <p:nvPr userDrawn="1"/>
        </p:nvSpPr>
        <p:spPr>
          <a:xfrm>
            <a:off x="10376046" y="7417361"/>
            <a:ext cx="739601" cy="79209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DEEFC6BF-0A08-4555-ACF0-60D2CBF7001C}"/>
              </a:ext>
            </a:extLst>
          </p:cNvPr>
          <p:cNvSpPr/>
          <p:nvPr userDrawn="1"/>
        </p:nvSpPr>
        <p:spPr>
          <a:xfrm>
            <a:off x="11070353" y="7417361"/>
            <a:ext cx="739601" cy="79209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6D823A91-6BC4-41A5-BEDB-3FD0D8D5845F}"/>
              </a:ext>
            </a:extLst>
          </p:cNvPr>
          <p:cNvSpPr/>
          <p:nvPr userDrawn="1"/>
        </p:nvSpPr>
        <p:spPr>
          <a:xfrm>
            <a:off x="11764662" y="7417361"/>
            <a:ext cx="739601" cy="792096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762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A2DA92-C145-45AC-92AE-274E87E68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357189"/>
            <a:ext cx="4692650" cy="5614986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993B22-8671-438C-9B88-F03E78EE1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2" y="357189"/>
            <a:ext cx="4413249" cy="543401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9ECF39-D811-4ECB-9C5A-D103E5F92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C127-6436-461D-99BD-3574F9E78E64}" type="datetimeFigureOut">
              <a:rPr lang="pt-BR" smtClean="0"/>
              <a:t>22/07/2021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F463E1-2E59-4A5C-9B94-D755E2353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244EB2-C2F2-4155-855C-01CD3EB7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0745C-FA06-4B94-85F8-51BA957CB43B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2ED9049-B2F8-43B5-80E4-43D14882358A}"/>
              </a:ext>
            </a:extLst>
          </p:cNvPr>
          <p:cNvSpPr/>
          <p:nvPr userDrawn="1"/>
        </p:nvSpPr>
        <p:spPr>
          <a:xfrm>
            <a:off x="-38559" y="7417361"/>
            <a:ext cx="739601" cy="7920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0CC8E98-B5F2-4C0F-9380-5E0A8260EFC7}"/>
              </a:ext>
            </a:extLst>
          </p:cNvPr>
          <p:cNvSpPr/>
          <p:nvPr userDrawn="1"/>
        </p:nvSpPr>
        <p:spPr>
          <a:xfrm>
            <a:off x="655748" y="7417361"/>
            <a:ext cx="739601" cy="79209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14AD521-87AC-4E67-8E44-F3D988AAB3CD}"/>
              </a:ext>
            </a:extLst>
          </p:cNvPr>
          <p:cNvSpPr/>
          <p:nvPr userDrawn="1"/>
        </p:nvSpPr>
        <p:spPr>
          <a:xfrm>
            <a:off x="1350055" y="7417361"/>
            <a:ext cx="739601" cy="79209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03ABE55-D4C4-4DF2-8B56-056CD13412FC}"/>
              </a:ext>
            </a:extLst>
          </p:cNvPr>
          <p:cNvSpPr/>
          <p:nvPr userDrawn="1"/>
        </p:nvSpPr>
        <p:spPr>
          <a:xfrm>
            <a:off x="2044362" y="7417361"/>
            <a:ext cx="739601" cy="792096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E1C72B4-3DF2-4FFF-8D18-5ED7E18DAE9B}"/>
              </a:ext>
            </a:extLst>
          </p:cNvPr>
          <p:cNvSpPr/>
          <p:nvPr userDrawn="1"/>
        </p:nvSpPr>
        <p:spPr>
          <a:xfrm>
            <a:off x="2738669" y="7417361"/>
            <a:ext cx="739601" cy="792096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42923F1-6E58-4D97-8587-E24A646C1493}"/>
              </a:ext>
            </a:extLst>
          </p:cNvPr>
          <p:cNvSpPr/>
          <p:nvPr userDrawn="1"/>
        </p:nvSpPr>
        <p:spPr>
          <a:xfrm>
            <a:off x="3432976" y="7417361"/>
            <a:ext cx="739601" cy="79209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83E18FE-4E83-4ED9-B417-3B3C3981652B}"/>
              </a:ext>
            </a:extLst>
          </p:cNvPr>
          <p:cNvSpPr/>
          <p:nvPr userDrawn="1"/>
        </p:nvSpPr>
        <p:spPr>
          <a:xfrm>
            <a:off x="4127283" y="7417361"/>
            <a:ext cx="739601" cy="792096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7DBE807-3C01-4001-B35D-4FC722D2070B}"/>
              </a:ext>
            </a:extLst>
          </p:cNvPr>
          <p:cNvSpPr/>
          <p:nvPr userDrawn="1"/>
        </p:nvSpPr>
        <p:spPr>
          <a:xfrm>
            <a:off x="4821590" y="7417361"/>
            <a:ext cx="739601" cy="792096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E3D1C47-F269-4DEA-AB0A-6C13F1DF6DE1}"/>
              </a:ext>
            </a:extLst>
          </p:cNvPr>
          <p:cNvSpPr/>
          <p:nvPr userDrawn="1"/>
        </p:nvSpPr>
        <p:spPr>
          <a:xfrm>
            <a:off x="5515897" y="7417361"/>
            <a:ext cx="739601" cy="792096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BAAE157-7321-4615-9CD5-DE3A1FE89506}"/>
              </a:ext>
            </a:extLst>
          </p:cNvPr>
          <p:cNvSpPr/>
          <p:nvPr userDrawn="1"/>
        </p:nvSpPr>
        <p:spPr>
          <a:xfrm>
            <a:off x="6210204" y="7417361"/>
            <a:ext cx="739601" cy="792096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B746D9C-321E-41BF-802E-7839847ACB9C}"/>
              </a:ext>
            </a:extLst>
          </p:cNvPr>
          <p:cNvSpPr/>
          <p:nvPr userDrawn="1"/>
        </p:nvSpPr>
        <p:spPr>
          <a:xfrm>
            <a:off x="6904511" y="7417361"/>
            <a:ext cx="739601" cy="792096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4CE9400-21E1-45D7-9FDF-73410F355867}"/>
              </a:ext>
            </a:extLst>
          </p:cNvPr>
          <p:cNvSpPr/>
          <p:nvPr userDrawn="1"/>
        </p:nvSpPr>
        <p:spPr>
          <a:xfrm>
            <a:off x="7598818" y="7417361"/>
            <a:ext cx="739601" cy="792096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6FDA1819-F3FE-4654-8341-5232E7928190}"/>
              </a:ext>
            </a:extLst>
          </p:cNvPr>
          <p:cNvSpPr/>
          <p:nvPr userDrawn="1"/>
        </p:nvSpPr>
        <p:spPr>
          <a:xfrm>
            <a:off x="8293125" y="7417361"/>
            <a:ext cx="739601" cy="792096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85C2253-3396-47AB-9880-553877B8BB0B}"/>
              </a:ext>
            </a:extLst>
          </p:cNvPr>
          <p:cNvSpPr/>
          <p:nvPr userDrawn="1"/>
        </p:nvSpPr>
        <p:spPr>
          <a:xfrm>
            <a:off x="8987432" y="7417361"/>
            <a:ext cx="739601" cy="792096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BF0B3FE6-E37A-431D-A31A-36C08C575D47}"/>
              </a:ext>
            </a:extLst>
          </p:cNvPr>
          <p:cNvSpPr/>
          <p:nvPr userDrawn="1"/>
        </p:nvSpPr>
        <p:spPr>
          <a:xfrm>
            <a:off x="9681739" y="7417361"/>
            <a:ext cx="739601" cy="79209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AED55DB-2FDA-4809-9CA9-9DE21BD484A0}"/>
              </a:ext>
            </a:extLst>
          </p:cNvPr>
          <p:cNvSpPr/>
          <p:nvPr userDrawn="1"/>
        </p:nvSpPr>
        <p:spPr>
          <a:xfrm>
            <a:off x="10376046" y="7417361"/>
            <a:ext cx="739601" cy="79209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ABC128D-59E8-4EC6-8962-D3DA9F047AA0}"/>
              </a:ext>
            </a:extLst>
          </p:cNvPr>
          <p:cNvSpPr/>
          <p:nvPr userDrawn="1"/>
        </p:nvSpPr>
        <p:spPr>
          <a:xfrm>
            <a:off x="11070353" y="7417361"/>
            <a:ext cx="739601" cy="79209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9538224-6DA1-4435-8369-197F0307E244}"/>
              </a:ext>
            </a:extLst>
          </p:cNvPr>
          <p:cNvSpPr/>
          <p:nvPr userDrawn="1"/>
        </p:nvSpPr>
        <p:spPr>
          <a:xfrm>
            <a:off x="11764662" y="7417361"/>
            <a:ext cx="739601" cy="792096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582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BAAE5-BD2C-4AF3-9E39-1E5D81FF2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glow rad="419100">
                    <a:schemeClr val="bg1">
                      <a:alpha val="38000"/>
                    </a:schemeClr>
                  </a:glow>
                </a:effectLst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13AB9D-4DDD-46C9-9F8E-5F6D74299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FF00"/>
                </a:solidFill>
              </a:defRPr>
            </a:lvl1pPr>
            <a:lvl2pPr>
              <a:defRPr sz="2800">
                <a:solidFill>
                  <a:srgbClr val="FFFF00"/>
                </a:solidFill>
              </a:defRPr>
            </a:lvl2pPr>
            <a:lvl3pPr>
              <a:defRPr sz="2400">
                <a:solidFill>
                  <a:srgbClr val="FFFF00"/>
                </a:solidFill>
              </a:defRPr>
            </a:lvl3pPr>
            <a:lvl4pPr>
              <a:defRPr sz="2000">
                <a:solidFill>
                  <a:srgbClr val="FFFF00"/>
                </a:solidFill>
              </a:defRPr>
            </a:lvl4pPr>
            <a:lvl5pPr>
              <a:defRPr sz="2000">
                <a:solidFill>
                  <a:srgbClr val="FFFF0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14776BF-C46D-4982-86E5-34935181E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F518ED8-E544-443B-AA0C-FBD067C3D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C127-6436-461D-99BD-3574F9E78E64}" type="datetimeFigureOut">
              <a:rPr lang="pt-BR" smtClean="0"/>
              <a:t>22/07/2021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51B6B0-95CC-411A-BE8F-059F04C2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0B2111F-5217-44B5-A184-A9A23E84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0745C-FA06-4B94-85F8-51BA957CB43B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BF56474-8861-4BD0-86D8-5275CA3D5CE3}"/>
              </a:ext>
            </a:extLst>
          </p:cNvPr>
          <p:cNvSpPr/>
          <p:nvPr userDrawn="1"/>
        </p:nvSpPr>
        <p:spPr>
          <a:xfrm>
            <a:off x="-38559" y="7417361"/>
            <a:ext cx="739601" cy="7920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9FA2132-A0A9-48D5-A0D3-6C508D3BBC71}"/>
              </a:ext>
            </a:extLst>
          </p:cNvPr>
          <p:cNvSpPr/>
          <p:nvPr userDrawn="1"/>
        </p:nvSpPr>
        <p:spPr>
          <a:xfrm>
            <a:off x="655748" y="7417361"/>
            <a:ext cx="739601" cy="79209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0116BB4-52BE-4954-9A6E-2E72E1000480}"/>
              </a:ext>
            </a:extLst>
          </p:cNvPr>
          <p:cNvSpPr/>
          <p:nvPr userDrawn="1"/>
        </p:nvSpPr>
        <p:spPr>
          <a:xfrm>
            <a:off x="1350055" y="7417361"/>
            <a:ext cx="739601" cy="79209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110A602-EAB0-4446-9169-DA8B25CF0399}"/>
              </a:ext>
            </a:extLst>
          </p:cNvPr>
          <p:cNvSpPr/>
          <p:nvPr userDrawn="1"/>
        </p:nvSpPr>
        <p:spPr>
          <a:xfrm>
            <a:off x="2044362" y="7417361"/>
            <a:ext cx="739601" cy="792096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BBDCA79-1BA5-44EA-9271-E252A6F52C96}"/>
              </a:ext>
            </a:extLst>
          </p:cNvPr>
          <p:cNvSpPr/>
          <p:nvPr userDrawn="1"/>
        </p:nvSpPr>
        <p:spPr>
          <a:xfrm>
            <a:off x="2738669" y="7417361"/>
            <a:ext cx="739601" cy="792096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BACCF57-8AC4-4BCF-A7E6-D29583BBD41E}"/>
              </a:ext>
            </a:extLst>
          </p:cNvPr>
          <p:cNvSpPr/>
          <p:nvPr userDrawn="1"/>
        </p:nvSpPr>
        <p:spPr>
          <a:xfrm>
            <a:off x="3432976" y="7417361"/>
            <a:ext cx="739601" cy="79209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82FCC5C-5854-43BF-B313-2BD1492EBC2B}"/>
              </a:ext>
            </a:extLst>
          </p:cNvPr>
          <p:cNvSpPr/>
          <p:nvPr userDrawn="1"/>
        </p:nvSpPr>
        <p:spPr>
          <a:xfrm>
            <a:off x="4127283" y="7417361"/>
            <a:ext cx="739601" cy="792096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E1294B7-2C99-4521-88FF-2F312E7440EA}"/>
              </a:ext>
            </a:extLst>
          </p:cNvPr>
          <p:cNvSpPr/>
          <p:nvPr userDrawn="1"/>
        </p:nvSpPr>
        <p:spPr>
          <a:xfrm>
            <a:off x="4821590" y="7417361"/>
            <a:ext cx="739601" cy="792096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B830584-790D-4982-88A2-527C1D9E30B6}"/>
              </a:ext>
            </a:extLst>
          </p:cNvPr>
          <p:cNvSpPr/>
          <p:nvPr userDrawn="1"/>
        </p:nvSpPr>
        <p:spPr>
          <a:xfrm>
            <a:off x="5515897" y="7417361"/>
            <a:ext cx="739601" cy="792096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0AAFA47-1B53-44E0-B6E0-CD625EF60076}"/>
              </a:ext>
            </a:extLst>
          </p:cNvPr>
          <p:cNvSpPr/>
          <p:nvPr userDrawn="1"/>
        </p:nvSpPr>
        <p:spPr>
          <a:xfrm>
            <a:off x="6210204" y="7417361"/>
            <a:ext cx="739601" cy="792096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FBFD579-A777-4535-8D01-D22766455293}"/>
              </a:ext>
            </a:extLst>
          </p:cNvPr>
          <p:cNvSpPr/>
          <p:nvPr userDrawn="1"/>
        </p:nvSpPr>
        <p:spPr>
          <a:xfrm>
            <a:off x="6904511" y="7417361"/>
            <a:ext cx="739601" cy="792096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54F9EDC-EB26-466F-AE9D-7339720495BC}"/>
              </a:ext>
            </a:extLst>
          </p:cNvPr>
          <p:cNvSpPr/>
          <p:nvPr userDrawn="1"/>
        </p:nvSpPr>
        <p:spPr>
          <a:xfrm>
            <a:off x="7598818" y="7417361"/>
            <a:ext cx="739601" cy="792096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131C177-DE9A-4D4C-9C6D-DC32C0EA0BD4}"/>
              </a:ext>
            </a:extLst>
          </p:cNvPr>
          <p:cNvSpPr/>
          <p:nvPr userDrawn="1"/>
        </p:nvSpPr>
        <p:spPr>
          <a:xfrm>
            <a:off x="8293125" y="7417361"/>
            <a:ext cx="739601" cy="792096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35A37E3-CE20-436A-A294-FEBE2DCDF272}"/>
              </a:ext>
            </a:extLst>
          </p:cNvPr>
          <p:cNvSpPr/>
          <p:nvPr userDrawn="1"/>
        </p:nvSpPr>
        <p:spPr>
          <a:xfrm>
            <a:off x="8987432" y="7417361"/>
            <a:ext cx="739601" cy="792096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F32F0E6-4F2E-4712-B0C4-69804B4E21EB}"/>
              </a:ext>
            </a:extLst>
          </p:cNvPr>
          <p:cNvSpPr/>
          <p:nvPr userDrawn="1"/>
        </p:nvSpPr>
        <p:spPr>
          <a:xfrm>
            <a:off x="9681739" y="7417361"/>
            <a:ext cx="739601" cy="79209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74E55C38-C769-464D-AB0A-B26B318B48D2}"/>
              </a:ext>
            </a:extLst>
          </p:cNvPr>
          <p:cNvSpPr/>
          <p:nvPr userDrawn="1"/>
        </p:nvSpPr>
        <p:spPr>
          <a:xfrm>
            <a:off x="10376046" y="7417361"/>
            <a:ext cx="739601" cy="79209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E1240D38-D9FC-419E-B6D1-B1CED24FCDB8}"/>
              </a:ext>
            </a:extLst>
          </p:cNvPr>
          <p:cNvSpPr/>
          <p:nvPr userDrawn="1"/>
        </p:nvSpPr>
        <p:spPr>
          <a:xfrm>
            <a:off x="11070353" y="7417361"/>
            <a:ext cx="739601" cy="79209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EB1C313-15FB-4CB2-8FE0-2747E0565C39}"/>
              </a:ext>
            </a:extLst>
          </p:cNvPr>
          <p:cNvSpPr/>
          <p:nvPr userDrawn="1"/>
        </p:nvSpPr>
        <p:spPr>
          <a:xfrm>
            <a:off x="11764662" y="7417361"/>
            <a:ext cx="739601" cy="792096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332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5246B-DAB6-47A8-8B31-C4F658019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kern="1200" dirty="0">
                <a:solidFill>
                  <a:schemeClr val="bg1"/>
                </a:solidFill>
                <a:effectLst>
                  <a:glow rad="419100">
                    <a:schemeClr val="bg1">
                      <a:alpha val="38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873E823-6BB5-4FE6-90DF-B146D540B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1BC30F-83EA-4415-87F5-A0F88D202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defRPr>
            </a:lvl1pPr>
            <a:lvl2pPr>
              <a:defRPr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defRPr>
            </a:lvl2pPr>
            <a:lvl3pPr>
              <a:defRPr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defRPr>
            </a:lvl3pPr>
            <a:lvl4pPr>
              <a:defRPr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defRPr>
            </a:lvl4pPr>
            <a:lvl5pPr>
              <a:defRPr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2224C81-017A-497A-A396-FC3ABEEF0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1200804-E455-4E16-A28B-2C0709F667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defRPr>
            </a:lvl1pPr>
            <a:lvl2pPr>
              <a:defRPr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defRPr>
            </a:lvl2pPr>
            <a:lvl3pPr>
              <a:defRPr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defRPr>
            </a:lvl3pPr>
            <a:lvl4pPr>
              <a:defRPr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defRPr>
            </a:lvl4pPr>
            <a:lvl5pPr>
              <a:defRPr>
                <a:solidFill>
                  <a:srgbClr val="FFFF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EA522D6-0F55-4245-AB20-5379D8073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C127-6436-461D-99BD-3574F9E78E64}" type="datetimeFigureOut">
              <a:rPr lang="pt-BR" smtClean="0"/>
              <a:t>22/07/2021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131E802-26A5-475D-A7C2-AD498118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FBFCEFE-D82E-41A9-9AA6-71BB4392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0745C-FA06-4B94-85F8-51BA957CB43B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40C699F-9E52-4D69-89A8-8F14A54D43C9}"/>
              </a:ext>
            </a:extLst>
          </p:cNvPr>
          <p:cNvSpPr/>
          <p:nvPr userDrawn="1"/>
        </p:nvSpPr>
        <p:spPr>
          <a:xfrm>
            <a:off x="-38559" y="7417361"/>
            <a:ext cx="739601" cy="7920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D3982C-04B6-459D-9657-4EE8B5C20D42}"/>
              </a:ext>
            </a:extLst>
          </p:cNvPr>
          <p:cNvSpPr/>
          <p:nvPr userDrawn="1"/>
        </p:nvSpPr>
        <p:spPr>
          <a:xfrm>
            <a:off x="655748" y="7417361"/>
            <a:ext cx="739601" cy="79209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F0FD56C-DAF4-4833-A403-C0CC3297B537}"/>
              </a:ext>
            </a:extLst>
          </p:cNvPr>
          <p:cNvSpPr/>
          <p:nvPr userDrawn="1"/>
        </p:nvSpPr>
        <p:spPr>
          <a:xfrm>
            <a:off x="1350055" y="7417361"/>
            <a:ext cx="739601" cy="79209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29BC1B4-81E7-45BB-A2A1-71DCDA15A3EF}"/>
              </a:ext>
            </a:extLst>
          </p:cNvPr>
          <p:cNvSpPr/>
          <p:nvPr userDrawn="1"/>
        </p:nvSpPr>
        <p:spPr>
          <a:xfrm>
            <a:off x="2044362" y="7417361"/>
            <a:ext cx="739601" cy="792096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892BC10-38B7-41DB-8819-576FEBA1F0AD}"/>
              </a:ext>
            </a:extLst>
          </p:cNvPr>
          <p:cNvSpPr/>
          <p:nvPr userDrawn="1"/>
        </p:nvSpPr>
        <p:spPr>
          <a:xfrm>
            <a:off x="2738669" y="7417361"/>
            <a:ext cx="739601" cy="792096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D2144D9-B84C-41B9-AD27-A93B98154AEB}"/>
              </a:ext>
            </a:extLst>
          </p:cNvPr>
          <p:cNvSpPr/>
          <p:nvPr userDrawn="1"/>
        </p:nvSpPr>
        <p:spPr>
          <a:xfrm>
            <a:off x="3432976" y="7417361"/>
            <a:ext cx="739601" cy="79209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CD53DAA-C216-4846-BA8D-E301881E8399}"/>
              </a:ext>
            </a:extLst>
          </p:cNvPr>
          <p:cNvSpPr/>
          <p:nvPr userDrawn="1"/>
        </p:nvSpPr>
        <p:spPr>
          <a:xfrm>
            <a:off x="4127283" y="7417361"/>
            <a:ext cx="739601" cy="792096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21A48FA-D94D-482D-B157-9CED8A1B9137}"/>
              </a:ext>
            </a:extLst>
          </p:cNvPr>
          <p:cNvSpPr/>
          <p:nvPr userDrawn="1"/>
        </p:nvSpPr>
        <p:spPr>
          <a:xfrm>
            <a:off x="4821590" y="7417361"/>
            <a:ext cx="739601" cy="792096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F0AB57D-3324-4EAF-AEE9-2C5794C5C5D7}"/>
              </a:ext>
            </a:extLst>
          </p:cNvPr>
          <p:cNvSpPr/>
          <p:nvPr userDrawn="1"/>
        </p:nvSpPr>
        <p:spPr>
          <a:xfrm>
            <a:off x="5515897" y="7417361"/>
            <a:ext cx="739601" cy="792096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3B4F5A2-30BC-47C4-A815-A65B44261B75}"/>
              </a:ext>
            </a:extLst>
          </p:cNvPr>
          <p:cNvSpPr/>
          <p:nvPr userDrawn="1"/>
        </p:nvSpPr>
        <p:spPr>
          <a:xfrm>
            <a:off x="6210204" y="7417361"/>
            <a:ext cx="739601" cy="792096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46DDE1E-5468-4A4B-9A85-6C478F1330E6}"/>
              </a:ext>
            </a:extLst>
          </p:cNvPr>
          <p:cNvSpPr/>
          <p:nvPr userDrawn="1"/>
        </p:nvSpPr>
        <p:spPr>
          <a:xfrm>
            <a:off x="6904511" y="7417361"/>
            <a:ext cx="739601" cy="792096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4F341EA-766E-4BA4-B749-BB91F49566F1}"/>
              </a:ext>
            </a:extLst>
          </p:cNvPr>
          <p:cNvSpPr/>
          <p:nvPr userDrawn="1"/>
        </p:nvSpPr>
        <p:spPr>
          <a:xfrm>
            <a:off x="7598818" y="7417361"/>
            <a:ext cx="739601" cy="792096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05CC1EDC-4762-43A2-A0DF-BE19D5C59477}"/>
              </a:ext>
            </a:extLst>
          </p:cNvPr>
          <p:cNvSpPr/>
          <p:nvPr userDrawn="1"/>
        </p:nvSpPr>
        <p:spPr>
          <a:xfrm>
            <a:off x="8293125" y="7417361"/>
            <a:ext cx="739601" cy="792096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6A3287E0-4895-4327-B7D6-B31DA5F8A3A7}"/>
              </a:ext>
            </a:extLst>
          </p:cNvPr>
          <p:cNvSpPr/>
          <p:nvPr userDrawn="1"/>
        </p:nvSpPr>
        <p:spPr>
          <a:xfrm>
            <a:off x="8987432" y="7417361"/>
            <a:ext cx="739601" cy="792096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F3CCE528-4885-4EE6-B941-B80EEEF6AF36}"/>
              </a:ext>
            </a:extLst>
          </p:cNvPr>
          <p:cNvSpPr/>
          <p:nvPr userDrawn="1"/>
        </p:nvSpPr>
        <p:spPr>
          <a:xfrm>
            <a:off x="9681739" y="7417361"/>
            <a:ext cx="739601" cy="79209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93F0B25-25EB-40BF-969A-28AEA2241688}"/>
              </a:ext>
            </a:extLst>
          </p:cNvPr>
          <p:cNvSpPr/>
          <p:nvPr userDrawn="1"/>
        </p:nvSpPr>
        <p:spPr>
          <a:xfrm>
            <a:off x="10376046" y="7417361"/>
            <a:ext cx="739601" cy="79209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CDAEE9B2-FCAC-4D6E-A2F2-CF670E3C7A9A}"/>
              </a:ext>
            </a:extLst>
          </p:cNvPr>
          <p:cNvSpPr/>
          <p:nvPr userDrawn="1"/>
        </p:nvSpPr>
        <p:spPr>
          <a:xfrm>
            <a:off x="11070353" y="7417361"/>
            <a:ext cx="739601" cy="79209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1BE131A-E9B2-4997-8FF1-4949FD1C8EE0}"/>
              </a:ext>
            </a:extLst>
          </p:cNvPr>
          <p:cNvSpPr/>
          <p:nvPr userDrawn="1"/>
        </p:nvSpPr>
        <p:spPr>
          <a:xfrm>
            <a:off x="11764662" y="7417361"/>
            <a:ext cx="739601" cy="792096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29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EA3D3-43E4-4867-89E7-6B4759E46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n w="38100">
                  <a:solidFill>
                    <a:schemeClr val="bg1"/>
                  </a:solidFill>
                </a:ln>
                <a:effectLst>
                  <a:glow rad="431800">
                    <a:schemeClr val="tx1">
                      <a:alpha val="55000"/>
                    </a:schemeClr>
                  </a:glow>
                </a:effectLst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85CCA1C-591F-4958-97FE-8238FEABE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C127-6436-461D-99BD-3574F9E78E64}" type="datetimeFigureOut">
              <a:rPr lang="pt-BR" smtClean="0"/>
              <a:t>22/07/2021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E27C10D-13DB-4358-8321-3750EE419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5990337-10D5-498F-B7E9-DECD137EB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0745C-FA06-4B94-85F8-51BA957CB43B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BFAEC35-F935-4100-B179-34C5EEDD0F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690688"/>
            <a:ext cx="10515600" cy="4376737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  <a:lvl2pPr>
              <a:defRPr>
                <a:solidFill>
                  <a:srgbClr val="FFFF00"/>
                </a:solidFill>
              </a:defRPr>
            </a:lvl2pPr>
            <a:lvl3pPr>
              <a:defRPr>
                <a:solidFill>
                  <a:srgbClr val="FFFF00"/>
                </a:solidFill>
              </a:defRPr>
            </a:lvl3pPr>
            <a:lvl4pPr>
              <a:defRPr>
                <a:solidFill>
                  <a:srgbClr val="FFFF00"/>
                </a:solidFill>
              </a:defRPr>
            </a:lvl4pPr>
            <a:lvl5pPr>
              <a:defRPr>
                <a:solidFill>
                  <a:srgbClr val="FFFF00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367CD39-B78E-4D64-BD45-B97C6797E5E8}"/>
              </a:ext>
            </a:extLst>
          </p:cNvPr>
          <p:cNvSpPr/>
          <p:nvPr userDrawn="1"/>
        </p:nvSpPr>
        <p:spPr>
          <a:xfrm>
            <a:off x="-38559" y="7417361"/>
            <a:ext cx="739601" cy="7920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32A59E5-AFCF-44F3-B5D1-F2B61415F750}"/>
              </a:ext>
            </a:extLst>
          </p:cNvPr>
          <p:cNvSpPr/>
          <p:nvPr userDrawn="1"/>
        </p:nvSpPr>
        <p:spPr>
          <a:xfrm>
            <a:off x="655748" y="7417361"/>
            <a:ext cx="739601" cy="79209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8256234-7258-4643-8385-59127C3F0405}"/>
              </a:ext>
            </a:extLst>
          </p:cNvPr>
          <p:cNvSpPr/>
          <p:nvPr userDrawn="1"/>
        </p:nvSpPr>
        <p:spPr>
          <a:xfrm>
            <a:off x="1350055" y="7417361"/>
            <a:ext cx="739601" cy="79209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EA1EB82-90E0-4A32-8594-E45566410410}"/>
              </a:ext>
            </a:extLst>
          </p:cNvPr>
          <p:cNvSpPr/>
          <p:nvPr userDrawn="1"/>
        </p:nvSpPr>
        <p:spPr>
          <a:xfrm>
            <a:off x="2044362" y="7417361"/>
            <a:ext cx="739601" cy="792096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2707511-E3C0-48D0-88C2-5C7EBE56099B}"/>
              </a:ext>
            </a:extLst>
          </p:cNvPr>
          <p:cNvSpPr/>
          <p:nvPr userDrawn="1"/>
        </p:nvSpPr>
        <p:spPr>
          <a:xfrm>
            <a:off x="2738669" y="7417361"/>
            <a:ext cx="739601" cy="792096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898CA49-5698-46EC-A065-3F4A7633D6F5}"/>
              </a:ext>
            </a:extLst>
          </p:cNvPr>
          <p:cNvSpPr/>
          <p:nvPr userDrawn="1"/>
        </p:nvSpPr>
        <p:spPr>
          <a:xfrm>
            <a:off x="3432976" y="7417361"/>
            <a:ext cx="739601" cy="79209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F03BB49-C818-47AA-BF44-5CAB950EDBCC}"/>
              </a:ext>
            </a:extLst>
          </p:cNvPr>
          <p:cNvSpPr/>
          <p:nvPr userDrawn="1"/>
        </p:nvSpPr>
        <p:spPr>
          <a:xfrm>
            <a:off x="4127283" y="7417361"/>
            <a:ext cx="739601" cy="792096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AC6CB50-AD51-49B9-80E1-339AADE7EB22}"/>
              </a:ext>
            </a:extLst>
          </p:cNvPr>
          <p:cNvSpPr/>
          <p:nvPr userDrawn="1"/>
        </p:nvSpPr>
        <p:spPr>
          <a:xfrm>
            <a:off x="4821590" y="7417361"/>
            <a:ext cx="739601" cy="792096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17B11F3-9A8B-45C4-A0E3-CBF4A75AC019}"/>
              </a:ext>
            </a:extLst>
          </p:cNvPr>
          <p:cNvSpPr/>
          <p:nvPr userDrawn="1"/>
        </p:nvSpPr>
        <p:spPr>
          <a:xfrm>
            <a:off x="5515897" y="7417361"/>
            <a:ext cx="739601" cy="792096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53DDE38-0F03-4F61-A79A-73F7FE6FCC9C}"/>
              </a:ext>
            </a:extLst>
          </p:cNvPr>
          <p:cNvSpPr/>
          <p:nvPr userDrawn="1"/>
        </p:nvSpPr>
        <p:spPr>
          <a:xfrm>
            <a:off x="6210204" y="7417361"/>
            <a:ext cx="739601" cy="792096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54F192A-932F-48B0-9189-E511B14C1BFE}"/>
              </a:ext>
            </a:extLst>
          </p:cNvPr>
          <p:cNvSpPr/>
          <p:nvPr userDrawn="1"/>
        </p:nvSpPr>
        <p:spPr>
          <a:xfrm>
            <a:off x="6904511" y="7417361"/>
            <a:ext cx="739601" cy="792096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B332C8FB-FF82-408C-958D-84649B223369}"/>
              </a:ext>
            </a:extLst>
          </p:cNvPr>
          <p:cNvSpPr/>
          <p:nvPr userDrawn="1"/>
        </p:nvSpPr>
        <p:spPr>
          <a:xfrm>
            <a:off x="7598818" y="7417361"/>
            <a:ext cx="739601" cy="792096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4C992BD-90F4-4642-9667-258A5B13CBEE}"/>
              </a:ext>
            </a:extLst>
          </p:cNvPr>
          <p:cNvSpPr/>
          <p:nvPr userDrawn="1"/>
        </p:nvSpPr>
        <p:spPr>
          <a:xfrm>
            <a:off x="8293125" y="7417361"/>
            <a:ext cx="739601" cy="792096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3B3279F-4505-4B19-9146-38C59F73889C}"/>
              </a:ext>
            </a:extLst>
          </p:cNvPr>
          <p:cNvSpPr/>
          <p:nvPr userDrawn="1"/>
        </p:nvSpPr>
        <p:spPr>
          <a:xfrm>
            <a:off x="8987432" y="7417361"/>
            <a:ext cx="739601" cy="792096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AE64224-82A5-4330-B93D-0C3DBE7F38D3}"/>
              </a:ext>
            </a:extLst>
          </p:cNvPr>
          <p:cNvSpPr/>
          <p:nvPr userDrawn="1"/>
        </p:nvSpPr>
        <p:spPr>
          <a:xfrm>
            <a:off x="9681739" y="7417361"/>
            <a:ext cx="739601" cy="79209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86A1D31-7C20-401E-A54B-7A8ECECF4C86}"/>
              </a:ext>
            </a:extLst>
          </p:cNvPr>
          <p:cNvSpPr/>
          <p:nvPr userDrawn="1"/>
        </p:nvSpPr>
        <p:spPr>
          <a:xfrm>
            <a:off x="10376046" y="7417361"/>
            <a:ext cx="739601" cy="79209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DC5C87F6-64CE-45E8-8E1A-7C339D675DA0}"/>
              </a:ext>
            </a:extLst>
          </p:cNvPr>
          <p:cNvSpPr/>
          <p:nvPr userDrawn="1"/>
        </p:nvSpPr>
        <p:spPr>
          <a:xfrm>
            <a:off x="11070353" y="7417361"/>
            <a:ext cx="739601" cy="79209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8CCC996-8B51-46AA-8A2C-62BAF19FCB03}"/>
              </a:ext>
            </a:extLst>
          </p:cNvPr>
          <p:cNvSpPr/>
          <p:nvPr userDrawn="1"/>
        </p:nvSpPr>
        <p:spPr>
          <a:xfrm>
            <a:off x="11764662" y="7417361"/>
            <a:ext cx="739601" cy="792096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17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A6E9713-4F54-4305-B77F-5142AFAE2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C127-6436-461D-99BD-3574F9E78E64}" type="datetimeFigureOut">
              <a:rPr lang="pt-BR" smtClean="0"/>
              <a:t>22/07/2021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3F7F815-2AD5-449C-9F1B-566A51010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1FA550-8D01-4304-8BC2-030681E3E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0745C-FA06-4B94-85F8-51BA957CB4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053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25BAA5-5925-4C90-A1E8-B36A6A1FA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781EED-C450-4F4B-9BC4-F73CCA5A5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1C601C-ECE4-48BD-B97F-074E675DD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B0B05F4-D4B0-461E-851E-8375EA927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C127-6436-461D-99BD-3574F9E78E64}" type="datetimeFigureOut">
              <a:rPr lang="pt-BR" smtClean="0"/>
              <a:t>22/07/2021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CF6D76A-B113-4421-AC50-34D4C5C75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10ADD5-2CFD-47B2-A179-5EF057137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0745C-FA06-4B94-85F8-51BA957CB4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133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5744C4-A85C-429E-AC5D-99E824CB9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459E84F-7E99-4FDB-B5EF-2BFB2E0C20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820E0EC-9745-4E53-9C15-C9D327F25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16FD1E-A1A9-4533-ABEC-66D24F3A9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3C127-6436-461D-99BD-3574F9E78E64}" type="datetimeFigureOut">
              <a:rPr lang="pt-BR" smtClean="0"/>
              <a:t>22/07/2021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CDFEB34-1B49-495A-A3A6-6596C069D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237CC3-73B1-4F83-8074-2ECF5DAE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0745C-FA06-4B94-85F8-51BA957CB4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21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3E91488-E6E0-4699-A84F-4882A6F35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923125-02BF-4B6B-A061-F84E5D1A9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0A7883-C2A6-4D62-AEE0-676FD49F86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3C127-6436-461D-99BD-3574F9E78E64}" type="datetimeFigureOut">
              <a:rPr lang="pt-BR" smtClean="0"/>
              <a:t>22/07/2021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C4BE25-1B26-47ED-9ED5-F5BF47DFF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848AE0-122E-4031-9819-D295643855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0745C-FA06-4B94-85F8-51BA957CB4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9619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6" Type="http://schemas.openxmlformats.org/officeDocument/2006/relationships/image" Target="../media/image34.png"/><Relationship Id="rId5" Type="http://schemas.microsoft.com/office/2007/relationships/hdphoto" Target="../media/hdphoto4.wdp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5.wdp"/><Relationship Id="rId7" Type="http://schemas.openxmlformats.org/officeDocument/2006/relationships/image" Target="../media/image39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4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wav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gif"/><Relationship Id="rId3" Type="http://schemas.openxmlformats.org/officeDocument/2006/relationships/image" Target="../media/image52.gif"/><Relationship Id="rId7" Type="http://schemas.openxmlformats.org/officeDocument/2006/relationships/image" Target="../media/image56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gif"/><Relationship Id="rId5" Type="http://schemas.openxmlformats.org/officeDocument/2006/relationships/image" Target="../media/image54.gif"/><Relationship Id="rId4" Type="http://schemas.openxmlformats.org/officeDocument/2006/relationships/image" Target="../media/image5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18" Type="http://schemas.openxmlformats.org/officeDocument/2006/relationships/image" Target="../media/image6.png"/><Relationship Id="rId3" Type="http://schemas.microsoft.com/office/2007/relationships/media" Target="../media/media4.wav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17" Type="http://schemas.microsoft.com/office/2007/relationships/hdphoto" Target="../media/hdphoto1.wdp"/><Relationship Id="rId2" Type="http://schemas.openxmlformats.org/officeDocument/2006/relationships/audio" Target="../media/media3.wav"/><Relationship Id="rId16" Type="http://schemas.openxmlformats.org/officeDocument/2006/relationships/image" Target="../media/image7.png"/><Relationship Id="rId1" Type="http://schemas.microsoft.com/office/2007/relationships/media" Target="../media/media3.wav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slideLayout" Target="../slideLayouts/slideLayout4.xml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audio" Target="../media/media4.wav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13" Type="http://schemas.openxmlformats.org/officeDocument/2006/relationships/image" Target="../media/image24.gif"/><Relationship Id="rId3" Type="http://schemas.openxmlformats.org/officeDocument/2006/relationships/image" Target="../media/image16.svg"/><Relationship Id="rId7" Type="http://schemas.microsoft.com/office/2007/relationships/hdphoto" Target="../media/hdphoto3.wdp"/><Relationship Id="rId12" Type="http://schemas.openxmlformats.org/officeDocument/2006/relationships/image" Target="../media/image23.svg"/><Relationship Id="rId17" Type="http://schemas.openxmlformats.org/officeDocument/2006/relationships/image" Target="../media/image28.gif"/><Relationship Id="rId2" Type="http://schemas.openxmlformats.org/officeDocument/2006/relationships/image" Target="../media/image15.png"/><Relationship Id="rId16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microsoft.com/office/2007/relationships/hdphoto" Target="../media/hdphoto2.wdp"/><Relationship Id="rId15" Type="http://schemas.openxmlformats.org/officeDocument/2006/relationships/image" Target="../media/image26.svg"/><Relationship Id="rId10" Type="http://schemas.openxmlformats.org/officeDocument/2006/relationships/image" Target="../media/image21.sv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6.wav"/><Relationship Id="rId7" Type="http://schemas.openxmlformats.org/officeDocument/2006/relationships/image" Target="../media/image30.sv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6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59A7032-A128-4F25-B425-334665C4E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-BR" dirty="0"/>
              <a:t>Você sabia que...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B48A86A-21E6-4B40-AF52-BF5753195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2" y="357189"/>
            <a:ext cx="5429248" cy="3367086"/>
          </a:xfrm>
          <a:solidFill>
            <a:srgbClr val="FFFFFF">
              <a:alpha val="47843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>
            <a:normAutofit fontScale="92500" lnSpcReduction="10000"/>
          </a:bodyPr>
          <a:lstStyle/>
          <a:p>
            <a:pPr algn="ctr"/>
            <a:r>
              <a:rPr lang="pt-BR" sz="4800" dirty="0">
                <a:solidFill>
                  <a:schemeClr val="accent6">
                    <a:lumMod val="75000"/>
                  </a:schemeClr>
                </a:solidFill>
              </a:rPr>
              <a:t>O número de dispositivos conectados em rede passará de </a:t>
            </a:r>
            <a:r>
              <a:rPr lang="pt-BR" sz="4800" b="1" dirty="0"/>
              <a:t>75 bilhões </a:t>
            </a:r>
            <a:r>
              <a:rPr lang="pt-BR" sz="4800" dirty="0">
                <a:solidFill>
                  <a:schemeClr val="accent6">
                    <a:lumMod val="75000"/>
                  </a:schemeClr>
                </a:solidFill>
              </a:rPr>
              <a:t>em </a:t>
            </a:r>
            <a:r>
              <a:rPr lang="pt-BR" sz="4800" b="1" dirty="0"/>
              <a:t>2024</a:t>
            </a:r>
            <a:r>
              <a:rPr lang="pt-BR" sz="4800" dirty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pt-BR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700995-E11E-4BA3-9FEA-941DFAD5E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247" y="4173061"/>
            <a:ext cx="5790504" cy="250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37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0"/>
                            </p:stCondLst>
                            <p:childTnLst>
                              <p:par>
                                <p:cTn id="9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" presetID="10" presetClass="entr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500"/>
                            </p:stCondLst>
                            <p:childTnLst>
                              <p:par>
                                <p:cTn id="17" presetID="10" presetClass="entr" presetSubtype="0" repeatCount="indefinite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2FCDB30C-7BE7-4914-85E9-F0D0D7E0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Arduino é um </a:t>
            </a:r>
            <a:r>
              <a:rPr lang="pt-BR" sz="4000" dirty="0"/>
              <a:t>microcontrolador</a:t>
            </a:r>
            <a:r>
              <a:rPr lang="pt-BR" sz="19900" dirty="0"/>
              <a:t>?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61BF16-5A44-4414-A9D2-7D3862524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2752" y="357189"/>
            <a:ext cx="5124448" cy="62697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 dirty="0"/>
              <a:t>Arduino é uma plataforma de desenvolvimento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 dirty="0"/>
              <a:t>Permite interligar o controlador aos periféricos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b="1" dirty="0"/>
              <a:t>Pode agregar diversas funções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4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GPIO </a:t>
            </a:r>
            <a:r>
              <a:rPr lang="pt-BR" b="1" dirty="0">
                <a:ln w="9525"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Entradas ou Saídas de propósito geral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4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Saídas PWM </a:t>
            </a:r>
            <a:r>
              <a:rPr lang="pt-BR" b="1" dirty="0">
                <a:ln w="9525"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Modulação por largura de pulso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44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Entradas Analógicas </a:t>
            </a:r>
            <a:r>
              <a:rPr lang="pt-BR" b="1" dirty="0">
                <a:ln w="9525"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Somente entradas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4000" b="1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Redes de </a:t>
            </a:r>
            <a:r>
              <a:rPr lang="pt-BR" b="1" dirty="0">
                <a:ln w="9525">
                  <a:solidFill>
                    <a:schemeClr val="tx1"/>
                  </a:solidFill>
                </a:ln>
                <a:solidFill>
                  <a:srgbClr val="FF0000"/>
                </a:solidFill>
              </a:rPr>
              <a:t>componentes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b="1" dirty="0">
              <a:ln w="9525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b="1" dirty="0">
              <a:ln w="9525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b="1" dirty="0">
              <a:ln w="9525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b="1" dirty="0">
              <a:ln w="9525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pt-BR" b="1" dirty="0">
              <a:ln w="9525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2945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BB64EC-6E8E-445C-A67E-E327F0FFF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357189"/>
            <a:ext cx="4692650" cy="2218863"/>
          </a:xfrm>
        </p:spPr>
        <p:txBody>
          <a:bodyPr/>
          <a:lstStyle/>
          <a:p>
            <a:r>
              <a:rPr lang="pt-BR" dirty="0"/>
              <a:t>O Atmel </a:t>
            </a:r>
            <a:r>
              <a:rPr lang="pt-BR" dirty="0">
                <a:latin typeface="Comic Ink" panose="02000503000000020004" pitchFamily="50" charset="0"/>
              </a:rPr>
              <a:t>2560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2750BF-9968-4A5B-B0E5-F289141F6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C3479C2-F733-4C5B-A4AC-8D66881B1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207790"/>
            <a:ext cx="6103408" cy="727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CBC8EDB-A1C6-4524-AAFF-096843029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91" r="73208" b="26188"/>
          <a:stretch/>
        </p:blipFill>
        <p:spPr bwMode="auto">
          <a:xfrm>
            <a:off x="5577016" y="-1495917"/>
            <a:ext cx="4563762" cy="98498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capau Woody GIF - Picapau Woody WoodyWoodpecker GIFs">
            <a:extLst>
              <a:ext uri="{FF2B5EF4-FFF2-40B4-BE49-F238E27FC236}">
                <a16:creationId xmlns:a16="http://schemas.microsoft.com/office/drawing/2014/main" id="{EC7B7884-02A0-48A4-BECF-9F2EAA4FDA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91" y="3074194"/>
            <a:ext cx="4413249" cy="330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060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2FCDB30C-7BE7-4914-85E9-F0D0D7E0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Vamos testar uma aplicação?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AAA505-7544-4699-B72C-87C952393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281" y="362971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Esta na hora do...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5DE0DA5-2B92-44A5-BB8C-6357DBA94099}"/>
              </a:ext>
            </a:extLst>
          </p:cNvPr>
          <p:cNvSpPr txBox="1">
            <a:spLocks/>
          </p:cNvSpPr>
          <p:nvPr/>
        </p:nvSpPr>
        <p:spPr>
          <a:xfrm>
            <a:off x="1917357" y="389332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1500" dirty="0">
                <a:ln w="57150">
                  <a:solidFill>
                    <a:schemeClr val="bg1"/>
                  </a:solidFill>
                </a:ln>
              </a:rPr>
              <a:t>Desafio 1</a:t>
            </a:r>
            <a:endParaRPr lang="pt-BR" dirty="0">
              <a:ln w="57150">
                <a:solidFill>
                  <a:schemeClr val="bg1"/>
                </a:solidFill>
              </a:ln>
            </a:endParaRPr>
          </a:p>
        </p:txBody>
      </p:sp>
      <p:pic>
        <p:nvPicPr>
          <p:cNvPr id="2050" name="Picture 2" descr="Boca aberta: vetores de stock, imagens vetoriais, desenhos gráficos |  Depositphotos">
            <a:extLst>
              <a:ext uri="{FF2B5EF4-FFF2-40B4-BE49-F238E27FC236}">
                <a16:creationId xmlns:a16="http://schemas.microsoft.com/office/drawing/2014/main" id="{E87142FF-2B67-4B50-8C7A-44B18D6A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85" b="97015" l="1064" r="96809">
                        <a14:foregroundMark x1="76064" y1="82463" x2="55319" y2="91791"/>
                        <a14:foregroundMark x1="55319" y1="91791" x2="12234" y2="48881"/>
                        <a14:foregroundMark x1="12234" y1="48881" x2="10106" y2="25746"/>
                        <a14:foregroundMark x1="10106" y1="25746" x2="25532" y2="11940"/>
                        <a14:foregroundMark x1="25532" y1="11940" x2="65957" y2="4478"/>
                        <a14:foregroundMark x1="65957" y1="4478" x2="85638" y2="19776"/>
                        <a14:foregroundMark x1="85638" y1="19776" x2="93085" y2="48881"/>
                        <a14:foregroundMark x1="93085" y1="48881" x2="82447" y2="77985"/>
                        <a14:foregroundMark x1="82447" y1="77985" x2="75532" y2="83209"/>
                        <a14:foregroundMark x1="51596" y1="94403" x2="70745" y2="94030"/>
                        <a14:foregroundMark x1="70745" y1="94030" x2="72340" y2="91418"/>
                        <a14:foregroundMark x1="68617" y1="97388" x2="52128" y2="95896"/>
                        <a14:foregroundMark x1="1064" y1="38433" x2="26596" y2="18657"/>
                        <a14:foregroundMark x1="26596" y1="18657" x2="54787" y2="14552"/>
                        <a14:foregroundMark x1="54787" y1="14552" x2="62766" y2="15672"/>
                        <a14:foregroundMark x1="45745" y1="20522" x2="77660" y2="14179"/>
                        <a14:foregroundMark x1="77660" y1="14179" x2="78723" y2="14179"/>
                        <a14:foregroundMark x1="94149" y1="42537" x2="96809" y2="30597"/>
                        <a14:foregroundMark x1="96809" y1="30597" x2="95745" y2="30224"/>
                        <a14:foregroundMark x1="95745" y1="30224" x2="95745" y2="30224"/>
                        <a14:foregroundMark x1="37234" y1="22015" x2="51064" y2="2985"/>
                        <a14:foregroundMark x1="51064" y1="2985" x2="69149" y2="5597"/>
                        <a14:foregroundMark x1="46809" y1="68657" x2="70213" y2="54851"/>
                        <a14:foregroundMark x1="70213" y1="54851" x2="70745" y2="55224"/>
                        <a14:foregroundMark x1="75000" y1="57090" x2="76596" y2="42910"/>
                        <a14:foregroundMark x1="26064" y1="63060" x2="15957" y2="60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187" y="2353361"/>
            <a:ext cx="2763378" cy="393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53DDAE5-3ECE-44D9-98FB-6AFE90053A7C}"/>
              </a:ext>
            </a:extLst>
          </p:cNvPr>
          <p:cNvSpPr txBox="1"/>
          <p:nvPr/>
        </p:nvSpPr>
        <p:spPr>
          <a:xfrm rot="21123138">
            <a:off x="9232331" y="2107710"/>
            <a:ext cx="2456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n w="28575"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Não Seja</a:t>
            </a:r>
          </a:p>
        </p:txBody>
      </p:sp>
      <p:pic>
        <p:nvPicPr>
          <p:cNvPr id="7" name="picapau">
            <a:hlinkClick r:id="" action="ppaction://media"/>
            <a:extLst>
              <a:ext uri="{FF2B5EF4-FFF2-40B4-BE49-F238E27FC236}">
                <a16:creationId xmlns:a16="http://schemas.microsoft.com/office/drawing/2014/main" id="{760A2350-6F25-4C6F-A526-8A14CC23351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9"/>
                  <p14:fade in="1250" out="2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793198"/>
            <a:ext cx="12191999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1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0" presetClass="path" presetSubtype="0" repeatCount="indefinite" accel="50000" decel="5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9.97466E-18 L 6.25E-7 0.00023 C 0.02812 -0.06343 0.00273 -0.00347 0.01602 -0.04005 C 0.02135 -0.05463 0.01745 -0.03912 0.02331 -0.05741 C 0.02435 -0.06042 0.02461 -0.06435 0.02578 -0.06736 C 0.03268 -0.08519 0.03021 -0.08287 0.03698 -0.08588 C 0.03815 -0.08495 0.03971 -0.08495 0.04023 -0.0831 C 0.04401 -0.07199 0.04531 -0.05671 0.04674 -0.04444 C 0.04779 -0.00625 0.04792 0.03218 0.05 0.07014 C 0.05013 0.07315 0.05221 0.07477 0.05312 0.07731 C 0.05365 0.07847 0.05378 0.08009 0.05404 0.08171 C 0.05716 0.08102 0.06068 0.08218 0.06367 0.08009 C 0.06693 0.07801 0.06914 0.06134 0.06927 0.05856 C 0.06992 0.04352 0.06927 0.02801 0.06927 0.01273 L 0.07018 0.01435 " pathEditMode="relative" rAng="0" ptsTypes="AAAAAAAAAAAAAAA">
                                      <p:cBhvr>
                                        <p:cTn id="16" dur="6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3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 build="p"/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9D5EDB-C530-4059-A099-627DA242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Siga estes passos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E5D50B-CEA3-47B3-BD46-92F03D4947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61" b="86364" l="16438" r="90411">
                        <a14:foregroundMark x1="34247" y1="12121" x2="58904" y2="6061"/>
                      </a14:backgroundRemoval>
                    </a14:imgEffect>
                  </a14:imgLayer>
                </a14:imgProps>
              </a:ext>
            </a:extLst>
          </a:blip>
          <a:srcRect l="8560" b="4031"/>
          <a:stretch/>
        </p:blipFill>
        <p:spPr>
          <a:xfrm>
            <a:off x="2143125" y="1690688"/>
            <a:ext cx="1119236" cy="106203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C125309-4CB9-406C-ACE3-F0891C7ACECB}"/>
              </a:ext>
            </a:extLst>
          </p:cNvPr>
          <p:cNvSpPr txBox="1"/>
          <p:nvPr/>
        </p:nvSpPr>
        <p:spPr>
          <a:xfrm>
            <a:off x="656039" y="2493031"/>
            <a:ext cx="3802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n>
                  <a:solidFill>
                    <a:schemeClr val="bg1"/>
                  </a:solidFill>
                </a:ln>
                <a:solidFill>
                  <a:srgbClr val="A02EE6"/>
                </a:solidFill>
              </a:rPr>
              <a:t>Abra o IDE Arduino</a:t>
            </a:r>
          </a:p>
        </p:txBody>
      </p:sp>
      <p:pic>
        <p:nvPicPr>
          <p:cNvPr id="8" name="Gráfico 7" descr="Seta: Curva no sentido anti-horário com preenchimento sólido">
            <a:extLst>
              <a:ext uri="{FF2B5EF4-FFF2-40B4-BE49-F238E27FC236}">
                <a16:creationId xmlns:a16="http://schemas.microsoft.com/office/drawing/2014/main" id="{0FA1ECF3-0DC4-49CA-9D4E-33E3DC968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047482">
            <a:off x="3958658" y="2676815"/>
            <a:ext cx="914400" cy="9144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96718B1-CA88-4EFD-8D62-1EDF49DDE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020" y="2073345"/>
            <a:ext cx="2800350" cy="1575196"/>
          </a:xfrm>
          <a:prstGeom prst="rect">
            <a:avLst/>
          </a:prstGeom>
        </p:spPr>
      </p:pic>
      <p:pic>
        <p:nvPicPr>
          <p:cNvPr id="11" name="Gráfico 10" descr="Seta: Curva no sentido anti-horário com preenchimento sólido">
            <a:extLst>
              <a:ext uri="{FF2B5EF4-FFF2-40B4-BE49-F238E27FC236}">
                <a16:creationId xmlns:a16="http://schemas.microsoft.com/office/drawing/2014/main" id="{151B4D67-48C7-49BA-8D8E-8FA1EAA88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552537">
            <a:off x="7785775" y="2559051"/>
            <a:ext cx="914400" cy="9144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49E8D12-1F50-4C55-A154-859F3E8FAF9B}"/>
              </a:ext>
            </a:extLst>
          </p:cNvPr>
          <p:cNvSpPr txBox="1"/>
          <p:nvPr/>
        </p:nvSpPr>
        <p:spPr>
          <a:xfrm>
            <a:off x="7857194" y="5549731"/>
            <a:ext cx="41360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ln>
                  <a:solidFill>
                    <a:schemeClr val="bg1"/>
                  </a:solidFill>
                </a:ln>
                <a:solidFill>
                  <a:srgbClr val="A02EE6"/>
                </a:solidFill>
              </a:rPr>
              <a:t>Conecte o Arduino na</a:t>
            </a:r>
          </a:p>
          <a:p>
            <a:pPr algn="ctr"/>
            <a:r>
              <a:rPr lang="pt-BR" sz="2800" b="1" dirty="0">
                <a:ln>
                  <a:solidFill>
                    <a:schemeClr val="bg1"/>
                  </a:solidFill>
                </a:ln>
                <a:solidFill>
                  <a:srgbClr val="A02EE6"/>
                </a:solidFill>
              </a:rPr>
              <a:t>Porta USB do PC</a:t>
            </a:r>
          </a:p>
        </p:txBody>
      </p:sp>
      <p:pic>
        <p:nvPicPr>
          <p:cNvPr id="4098" name="Picture 2" descr="Buy Arduino Mega with USB Cable Online at Best Price in Nepal: OKDam">
            <a:extLst>
              <a:ext uri="{FF2B5EF4-FFF2-40B4-BE49-F238E27FC236}">
                <a16:creationId xmlns:a16="http://schemas.microsoft.com/office/drawing/2014/main" id="{22C5D40A-3F44-45D8-BE8E-F01EEE2DA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466" y="3016251"/>
            <a:ext cx="2143125" cy="21431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áfico 13" descr="Seta: Curva no sentido anti-horário com preenchimento sólido">
            <a:extLst>
              <a:ext uri="{FF2B5EF4-FFF2-40B4-BE49-F238E27FC236}">
                <a16:creationId xmlns:a16="http://schemas.microsoft.com/office/drawing/2014/main" id="{6830FA43-5842-4093-82B1-0402A59E2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212498" flipV="1">
            <a:off x="7187094" y="5788601"/>
            <a:ext cx="914400" cy="9144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F3FCDB8-A5C1-46F8-B2AC-3264FA5CC2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9578" y="3774999"/>
            <a:ext cx="3790840" cy="288905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9767825-4E61-495A-9B22-A0B60D3B0C1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108" t="62609" r="-174" b="3306"/>
          <a:stretch/>
        </p:blipFill>
        <p:spPr>
          <a:xfrm>
            <a:off x="3875470" y="4090875"/>
            <a:ext cx="2438784" cy="22573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1CC2CA6-CC75-4A10-9331-C6C113D42025}"/>
              </a:ext>
            </a:extLst>
          </p:cNvPr>
          <p:cNvSpPr txBox="1"/>
          <p:nvPr/>
        </p:nvSpPr>
        <p:spPr>
          <a:xfrm>
            <a:off x="22520" y="5243085"/>
            <a:ext cx="4854280" cy="1341656"/>
          </a:xfrm>
          <a:prstGeom prst="wedgeEllipseCallout">
            <a:avLst>
              <a:gd name="adj1" fmla="val -36906"/>
              <a:gd name="adj2" fmla="val 8744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pt-BR" sz="2800" b="1" dirty="0">
                <a:ln>
                  <a:solidFill>
                    <a:schemeClr val="bg1"/>
                  </a:solidFill>
                </a:ln>
                <a:solidFill>
                  <a:srgbClr val="A02EE6"/>
                </a:solidFill>
                <a:latin typeface="Redkost Comic" panose="02000500000000000000" pitchFamily="2" charset="0"/>
              </a:rPr>
              <a:t>Não reconheceu?!</a:t>
            </a:r>
          </a:p>
          <a:p>
            <a:r>
              <a:rPr lang="pt-BR" sz="2800" b="1" dirty="0">
                <a:ln>
                  <a:solidFill>
                    <a:schemeClr val="bg1"/>
                  </a:solidFill>
                </a:ln>
                <a:solidFill>
                  <a:srgbClr val="A02EE6"/>
                </a:solidFill>
                <a:latin typeface="Redkost Comic" panose="02000500000000000000" pitchFamily="2" charset="0"/>
              </a:rPr>
              <a:t>Instale o driver</a:t>
            </a:r>
          </a:p>
        </p:txBody>
      </p:sp>
    </p:spTree>
    <p:extLst>
      <p:ext uri="{BB962C8B-B14F-4D97-AF65-F5344CB8AC3E}">
        <p14:creationId xmlns:p14="http://schemas.microsoft.com/office/powerpoint/2010/main" val="29148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A6440-6D83-4C14-9025-8C9DA2E1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pronto?!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D2A770-414B-4C9A-A97A-EDB17867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desafio é implementar uma porta Buffer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3B3C8AC-FC39-42A4-BF25-2ED397DC97DA}"/>
              </a:ext>
            </a:extLst>
          </p:cNvPr>
          <p:cNvGrpSpPr/>
          <p:nvPr/>
        </p:nvGrpSpPr>
        <p:grpSpPr>
          <a:xfrm>
            <a:off x="1473200" y="3092450"/>
            <a:ext cx="7874000" cy="2933700"/>
            <a:chOff x="1473200" y="3092450"/>
            <a:chExt cx="7874000" cy="2933700"/>
          </a:xfrm>
        </p:grpSpPr>
        <p:cxnSp>
          <p:nvCxnSpPr>
            <p:cNvPr id="5" name="Conector reto 4">
              <a:extLst>
                <a:ext uri="{FF2B5EF4-FFF2-40B4-BE49-F238E27FC236}">
                  <a16:creationId xmlns:a16="http://schemas.microsoft.com/office/drawing/2014/main" id="{5EDF358A-8621-4127-9F15-57B14E8D0DC7}"/>
                </a:ext>
              </a:extLst>
            </p:cNvPr>
            <p:cNvCxnSpPr>
              <a:cxnSpLocks/>
            </p:cNvCxnSpPr>
            <p:nvPr/>
          </p:nvCxnSpPr>
          <p:spPr>
            <a:xfrm>
              <a:off x="1473200" y="4559300"/>
              <a:ext cx="2908300" cy="0"/>
            </a:xfrm>
            <a:prstGeom prst="line">
              <a:avLst/>
            </a:prstGeom>
            <a:ln w="2540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riângulo isósceles 7">
              <a:extLst>
                <a:ext uri="{FF2B5EF4-FFF2-40B4-BE49-F238E27FC236}">
                  <a16:creationId xmlns:a16="http://schemas.microsoft.com/office/drawing/2014/main" id="{122EFC8F-1731-48C5-9C59-72AB35813072}"/>
                </a:ext>
              </a:extLst>
            </p:cNvPr>
            <p:cNvSpPr/>
            <p:nvPr/>
          </p:nvSpPr>
          <p:spPr>
            <a:xfrm rot="5400000">
              <a:off x="3994150" y="3479800"/>
              <a:ext cx="2933700" cy="2159000"/>
            </a:xfrm>
            <a:prstGeom prst="triangle">
              <a:avLst/>
            </a:prstGeom>
            <a:noFill/>
            <a:ln w="1270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162046FE-8107-408E-9689-71BABD8C536C}"/>
                </a:ext>
              </a:extLst>
            </p:cNvPr>
            <p:cNvCxnSpPr>
              <a:cxnSpLocks/>
            </p:cNvCxnSpPr>
            <p:nvPr/>
          </p:nvCxnSpPr>
          <p:spPr>
            <a:xfrm>
              <a:off x="6438900" y="4559300"/>
              <a:ext cx="2908300" cy="0"/>
            </a:xfrm>
            <a:prstGeom prst="line">
              <a:avLst/>
            </a:prstGeom>
            <a:ln w="2540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E11DA3B-FABE-4016-9147-E4ABA5B28974}"/>
              </a:ext>
            </a:extLst>
          </p:cNvPr>
          <p:cNvSpPr txBox="1"/>
          <p:nvPr/>
        </p:nvSpPr>
        <p:spPr>
          <a:xfrm>
            <a:off x="1505110" y="2425700"/>
            <a:ext cx="173957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dirty="0">
                <a:ln w="76200">
                  <a:solidFill>
                    <a:schemeClr val="bg1"/>
                  </a:solidFill>
                </a:ln>
              </a:rPr>
              <a:t>0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4F0CFE9-E3EA-4410-BF2D-0E8314F64B83}"/>
              </a:ext>
            </a:extLst>
          </p:cNvPr>
          <p:cNvSpPr txBox="1"/>
          <p:nvPr/>
        </p:nvSpPr>
        <p:spPr>
          <a:xfrm>
            <a:off x="4591210" y="2941637"/>
            <a:ext cx="173957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dirty="0">
                <a:ln w="76200">
                  <a:solidFill>
                    <a:schemeClr val="bg1"/>
                  </a:solidFill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25C5289-B7F0-42BA-BAA0-7B9BD3B94C56}"/>
              </a:ext>
            </a:extLst>
          </p:cNvPr>
          <p:cNvSpPr txBox="1"/>
          <p:nvPr/>
        </p:nvSpPr>
        <p:spPr>
          <a:xfrm>
            <a:off x="1479710" y="2463800"/>
            <a:ext cx="173957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dirty="0">
                <a:ln w="76200">
                  <a:solidFill>
                    <a:schemeClr val="bg1"/>
                  </a:solidFill>
                </a:ln>
              </a:rPr>
              <a:t>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A835F5-0A5D-4376-86C4-AA9B04CA12E9}"/>
              </a:ext>
            </a:extLst>
          </p:cNvPr>
          <p:cNvSpPr txBox="1"/>
          <p:nvPr/>
        </p:nvSpPr>
        <p:spPr>
          <a:xfrm>
            <a:off x="4565810" y="2979737"/>
            <a:ext cx="173957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dirty="0">
                <a:ln w="76200">
                  <a:solidFill>
                    <a:schemeClr val="bg1"/>
                  </a:solidFill>
                </a:ln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6664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0.21927 0.1182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64" y="590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7.40741E-7 L 0.25937 -0.0606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69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21927 0.1182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64" y="590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1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0.25938 -0.0606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69" y="-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0" grpId="2"/>
      <p:bldP spid="12" grpId="0"/>
      <p:bldP spid="12" grpId="1"/>
      <p:bldP spid="12" grpId="2"/>
      <p:bldP spid="13" grpId="0"/>
      <p:bldP spid="13" grpId="1"/>
      <p:bldP spid="13" grpId="2"/>
      <p:bldP spid="14" grpId="0"/>
      <p:bldP spid="14" grpId="1"/>
      <p:bldP spid="14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A6440-6D83-4C14-9025-8C9DA2E1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Tudo pronto?!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D2A770-414B-4C9A-A97A-EDB17867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Seguiremos essas etapas: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CE099C06-DE02-4CD3-AB83-595ABFEE6E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8931459"/>
              </p:ext>
            </p:extLst>
          </p:nvPr>
        </p:nvGraphicFramePr>
        <p:xfrm>
          <a:off x="127000" y="-136527"/>
          <a:ext cx="12026900" cy="7769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 descr="Desenhos Animados Bonitos Do Carro Do Jipe Ilustração Stock - Ilustração de  vermelho, ninguém: 70199783">
            <a:extLst>
              <a:ext uri="{FF2B5EF4-FFF2-40B4-BE49-F238E27FC236}">
                <a16:creationId xmlns:a16="http://schemas.microsoft.com/office/drawing/2014/main" id="{9A00F705-5607-43A8-83A9-229BC11D6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56" b="89888" l="4594" r="97880">
                        <a14:foregroundMark x1="12721" y1="79775" x2="8127" y2="41011"/>
                        <a14:foregroundMark x1="8127" y1="41011" x2="20495" y2="12921"/>
                        <a14:foregroundMark x1="20495" y1="12921" x2="39929" y2="14045"/>
                        <a14:foregroundMark x1="39929" y1="14045" x2="50530" y2="37079"/>
                        <a14:foregroundMark x1="66784" y1="67978" x2="90106" y2="55618"/>
                        <a14:foregroundMark x1="90106" y1="55618" x2="72085" y2="55056"/>
                        <a14:foregroundMark x1="73145" y1="79213" x2="84452" y2="58427"/>
                        <a14:foregroundMark x1="84452" y1="48315" x2="91519" y2="51685"/>
                        <a14:foregroundMark x1="18375" y1="76966" x2="25795" y2="64045"/>
                        <a14:foregroundMark x1="4594" y1="69663" x2="8834" y2="50562"/>
                        <a14:foregroundMark x1="16961" y1="80899" x2="20848" y2="57303"/>
                        <a14:foregroundMark x1="97880" y1="71910" x2="87279" y2="71910"/>
                        <a14:foregroundMark x1="15194" y1="63483" x2="25795" y2="61236"/>
                        <a14:foregroundMark x1="71025" y1="76404" x2="83039" y2="71910"/>
                        <a14:foregroundMark x1="70318" y1="39326" x2="74912" y2="32584"/>
                        <a14:foregroundMark x1="20848" y1="5056" x2="48410" y2="7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548" y="4232275"/>
            <a:ext cx="210749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esenhos Animados Bonitos Do Carro Do Jipe Ilustração Stock - Ilustração de  vermelho, ninguém: 70199783">
            <a:extLst>
              <a:ext uri="{FF2B5EF4-FFF2-40B4-BE49-F238E27FC236}">
                <a16:creationId xmlns:a16="http://schemas.microsoft.com/office/drawing/2014/main" id="{63C24B29-2CC0-4E44-ABE0-610FCECE5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51" b="89888" l="5654" r="89753">
                        <a14:foregroundMark x1="11661" y1="83146" x2="26502" y2="70787"/>
                        <a14:foregroundMark x1="5654" y1="71348" x2="6649" y2="67128"/>
                        <a14:foregroundMark x1="9187" y1="61236" x2="27562" y2="69101"/>
                        <a14:foregroundMark x1="27562" y1="69101" x2="8481" y2="61236"/>
                        <a14:foregroundMark x1="8481" y1="61236" x2="27208" y2="71348"/>
                        <a14:foregroundMark x1="24382" y1="62360" x2="16827" y2="58140"/>
                        <a14:backgroundMark x1="26379" y1="59442" x2="31449" y2="59551"/>
                        <a14:backgroundMark x1="5300" y1="58989" x2="7724" y2="59041"/>
                        <a14:backgroundMark x1="31449" y1="59551" x2="33216" y2="69663"/>
                        <a14:backgroundMark x1="16066" y1="50809" x2="31449" y2="52247"/>
                        <a14:backgroundMark x1="7420" y1="50000" x2="9712" y2="50214"/>
                        <a14:backgroundMark x1="31449" y1="52247" x2="32509" y2="53933"/>
                        <a14:backgroundMark x1="12014" y1="52247" x2="28269" y2="47191"/>
                        <a14:backgroundMark x1="4240" y1="70225" x2="3180" y2="58989"/>
                        <a14:backgroundMark x1="44876" y1="88202" x2="44876" y2="88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81" t="49401" r="69208" b="9880"/>
          <a:stretch/>
        </p:blipFill>
        <p:spPr bwMode="auto">
          <a:xfrm>
            <a:off x="-129540" y="4895056"/>
            <a:ext cx="562927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Desenhos Animados Bonitos Do Carro Do Jipe Ilustração Stock - Ilustração de  vermelho, ninguém: 70199783">
            <a:extLst>
              <a:ext uri="{FF2B5EF4-FFF2-40B4-BE49-F238E27FC236}">
                <a16:creationId xmlns:a16="http://schemas.microsoft.com/office/drawing/2014/main" id="{DE8F3BB1-19C8-4F6F-8740-FD19143FE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51" b="89888" l="5654" r="89753">
                        <a14:foregroundMark x1="11661" y1="83146" x2="26502" y2="70787"/>
                        <a14:foregroundMark x1="5654" y1="71348" x2="6649" y2="67128"/>
                        <a14:foregroundMark x1="9187" y1="61236" x2="27562" y2="69101"/>
                        <a14:foregroundMark x1="27562" y1="69101" x2="8481" y2="61236"/>
                        <a14:foregroundMark x1="8481" y1="61236" x2="27208" y2="71348"/>
                        <a14:foregroundMark x1="24382" y1="62360" x2="16827" y2="58140"/>
                        <a14:backgroundMark x1="26379" y1="59442" x2="31449" y2="59551"/>
                        <a14:backgroundMark x1="5300" y1="58989" x2="7724" y2="59041"/>
                        <a14:backgroundMark x1="31449" y1="59551" x2="33216" y2="69663"/>
                        <a14:backgroundMark x1="16066" y1="50809" x2="31449" y2="52247"/>
                        <a14:backgroundMark x1="7420" y1="50000" x2="9712" y2="50214"/>
                        <a14:backgroundMark x1="31449" y1="52247" x2="32509" y2="53933"/>
                        <a14:backgroundMark x1="12014" y1="52247" x2="28269" y2="47191"/>
                        <a14:backgroundMark x1="4240" y1="70225" x2="3180" y2="58989"/>
                        <a14:backgroundMark x1="44876" y1="88202" x2="44876" y2="88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81" t="49401" r="69208" b="9880"/>
          <a:stretch/>
        </p:blipFill>
        <p:spPr bwMode="auto">
          <a:xfrm>
            <a:off x="1136967" y="4834096"/>
            <a:ext cx="562927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senhos Animados Bonitos Do Carro Do Jipe Ilustração Stock - Ilustração de  vermelho, ninguém: 70199783">
            <a:extLst>
              <a:ext uri="{FF2B5EF4-FFF2-40B4-BE49-F238E27FC236}">
                <a16:creationId xmlns:a16="http://schemas.microsoft.com/office/drawing/2014/main" id="{611C4147-1BA5-4C93-94E5-82B154009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56" b="89888" l="4594" r="97880">
                        <a14:foregroundMark x1="12721" y1="79775" x2="8127" y2="41011"/>
                        <a14:foregroundMark x1="8127" y1="41011" x2="20495" y2="12921"/>
                        <a14:foregroundMark x1="20495" y1="12921" x2="39929" y2="14045"/>
                        <a14:foregroundMark x1="39929" y1="14045" x2="50530" y2="37079"/>
                        <a14:foregroundMark x1="66784" y1="67978" x2="90106" y2="55618"/>
                        <a14:foregroundMark x1="90106" y1="55618" x2="72085" y2="55056"/>
                        <a14:foregroundMark x1="73145" y1="79213" x2="84452" y2="58427"/>
                        <a14:foregroundMark x1="84452" y1="48315" x2="91519" y2="51685"/>
                        <a14:foregroundMark x1="18375" y1="76966" x2="25795" y2="64045"/>
                        <a14:foregroundMark x1="4594" y1="69663" x2="8834" y2="50562"/>
                        <a14:foregroundMark x1="16961" y1="80899" x2="20848" y2="57303"/>
                        <a14:foregroundMark x1="97880" y1="71910" x2="87279" y2="71910"/>
                        <a14:foregroundMark x1="15194" y1="63483" x2="25795" y2="61236"/>
                        <a14:foregroundMark x1="71025" y1="76404" x2="83039" y2="71910"/>
                        <a14:foregroundMark x1="70318" y1="39326" x2="74912" y2="32584"/>
                        <a14:foregroundMark x1="20848" y1="5056" x2="48410" y2="7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480" y="4232275"/>
            <a:ext cx="210749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esenhos Animados Bonitos Do Carro Do Jipe Ilustração Stock - Ilustração de  vermelho, ninguém: 70199783">
            <a:extLst>
              <a:ext uri="{FF2B5EF4-FFF2-40B4-BE49-F238E27FC236}">
                <a16:creationId xmlns:a16="http://schemas.microsoft.com/office/drawing/2014/main" id="{5AC1B09A-E593-4EE3-B32C-1E08CBCC8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51" b="89888" l="5654" r="89753">
                        <a14:foregroundMark x1="11661" y1="83146" x2="26502" y2="70787"/>
                        <a14:foregroundMark x1="5654" y1="71348" x2="6649" y2="67128"/>
                        <a14:foregroundMark x1="9187" y1="61236" x2="27562" y2="69101"/>
                        <a14:foregroundMark x1="27562" y1="69101" x2="8481" y2="61236"/>
                        <a14:foregroundMark x1="8481" y1="61236" x2="27208" y2="71348"/>
                        <a14:foregroundMark x1="24382" y1="62360" x2="16827" y2="58140"/>
                        <a14:backgroundMark x1="26379" y1="59442" x2="31449" y2="59551"/>
                        <a14:backgroundMark x1="5300" y1="58989" x2="7724" y2="59041"/>
                        <a14:backgroundMark x1="31449" y1="59551" x2="33216" y2="69663"/>
                        <a14:backgroundMark x1="16066" y1="50809" x2="31449" y2="52247"/>
                        <a14:backgroundMark x1="7420" y1="50000" x2="9712" y2="50214"/>
                        <a14:backgroundMark x1="31449" y1="52247" x2="32509" y2="53933"/>
                        <a14:backgroundMark x1="12014" y1="52247" x2="28269" y2="47191"/>
                        <a14:backgroundMark x1="4240" y1="70225" x2="3180" y2="58989"/>
                        <a14:backgroundMark x1="44876" y1="88202" x2="44876" y2="88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81" t="49401" r="69208" b="9880"/>
          <a:stretch/>
        </p:blipFill>
        <p:spPr bwMode="auto">
          <a:xfrm>
            <a:off x="2148488" y="4895056"/>
            <a:ext cx="562927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Desenhos Animados Bonitos Do Carro Do Jipe Ilustração Stock - Ilustração de  vermelho, ninguém: 70199783">
            <a:extLst>
              <a:ext uri="{FF2B5EF4-FFF2-40B4-BE49-F238E27FC236}">
                <a16:creationId xmlns:a16="http://schemas.microsoft.com/office/drawing/2014/main" id="{49E7141D-6939-4A87-9691-6CBD354C05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51" b="89888" l="5654" r="89753">
                        <a14:foregroundMark x1="11661" y1="83146" x2="26502" y2="70787"/>
                        <a14:foregroundMark x1="5654" y1="71348" x2="6649" y2="67128"/>
                        <a14:foregroundMark x1="9187" y1="61236" x2="27562" y2="69101"/>
                        <a14:foregroundMark x1="27562" y1="69101" x2="8481" y2="61236"/>
                        <a14:foregroundMark x1="8481" y1="61236" x2="27208" y2="71348"/>
                        <a14:foregroundMark x1="24382" y1="62360" x2="16827" y2="58140"/>
                        <a14:backgroundMark x1="26379" y1="59442" x2="31449" y2="59551"/>
                        <a14:backgroundMark x1="5300" y1="58989" x2="7724" y2="59041"/>
                        <a14:backgroundMark x1="31449" y1="59551" x2="33216" y2="69663"/>
                        <a14:backgroundMark x1="16066" y1="50809" x2="31449" y2="52247"/>
                        <a14:backgroundMark x1="7420" y1="50000" x2="9712" y2="50214"/>
                        <a14:backgroundMark x1="31449" y1="52247" x2="32509" y2="53933"/>
                        <a14:backgroundMark x1="12014" y1="52247" x2="28269" y2="47191"/>
                        <a14:backgroundMark x1="4240" y1="70225" x2="3180" y2="58989"/>
                        <a14:backgroundMark x1="44876" y1="88202" x2="44876" y2="88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81" t="49401" r="69208" b="9880"/>
          <a:stretch/>
        </p:blipFill>
        <p:spPr bwMode="auto">
          <a:xfrm>
            <a:off x="3414995" y="4834096"/>
            <a:ext cx="562927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esenhos Animados Bonitos Do Carro Do Jipe Ilustração Stock - Ilustração de  vermelho, ninguém: 70199783">
            <a:extLst>
              <a:ext uri="{FF2B5EF4-FFF2-40B4-BE49-F238E27FC236}">
                <a16:creationId xmlns:a16="http://schemas.microsoft.com/office/drawing/2014/main" id="{DE6E5F42-70BF-44D4-98DB-06CDF1EDE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56" b="89888" l="4594" r="97880">
                        <a14:foregroundMark x1="12721" y1="79775" x2="8127" y2="41011"/>
                        <a14:foregroundMark x1="8127" y1="41011" x2="20495" y2="12921"/>
                        <a14:foregroundMark x1="20495" y1="12921" x2="39929" y2="14045"/>
                        <a14:foregroundMark x1="39929" y1="14045" x2="50530" y2="37079"/>
                        <a14:foregroundMark x1="66784" y1="67978" x2="90106" y2="55618"/>
                        <a14:foregroundMark x1="90106" y1="55618" x2="72085" y2="55056"/>
                        <a14:foregroundMark x1="73145" y1="79213" x2="84452" y2="58427"/>
                        <a14:foregroundMark x1="84452" y1="48315" x2="91519" y2="51685"/>
                        <a14:foregroundMark x1="18375" y1="76966" x2="25795" y2="64045"/>
                        <a14:foregroundMark x1="4594" y1="69663" x2="8834" y2="50562"/>
                        <a14:foregroundMark x1="16961" y1="80899" x2="20848" y2="57303"/>
                        <a14:foregroundMark x1="97880" y1="71910" x2="87279" y2="71910"/>
                        <a14:foregroundMark x1="15194" y1="63483" x2="25795" y2="61236"/>
                        <a14:foregroundMark x1="71025" y1="76404" x2="83039" y2="71910"/>
                        <a14:foregroundMark x1="70318" y1="39326" x2="74912" y2="32584"/>
                        <a14:foregroundMark x1="20848" y1="5056" x2="48410" y2="7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462" y="4232275"/>
            <a:ext cx="210749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Desenhos Animados Bonitos Do Carro Do Jipe Ilustração Stock - Ilustração de  vermelho, ninguém: 70199783">
            <a:extLst>
              <a:ext uri="{FF2B5EF4-FFF2-40B4-BE49-F238E27FC236}">
                <a16:creationId xmlns:a16="http://schemas.microsoft.com/office/drawing/2014/main" id="{070DEF4B-2DE2-4F13-96D8-1F2EFAE4D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51" b="89888" l="5654" r="89753">
                        <a14:foregroundMark x1="11661" y1="83146" x2="26502" y2="70787"/>
                        <a14:foregroundMark x1="5654" y1="71348" x2="6649" y2="67128"/>
                        <a14:foregroundMark x1="9187" y1="61236" x2="27562" y2="69101"/>
                        <a14:foregroundMark x1="27562" y1="69101" x2="8481" y2="61236"/>
                        <a14:foregroundMark x1="8481" y1="61236" x2="27208" y2="71348"/>
                        <a14:foregroundMark x1="24382" y1="62360" x2="16827" y2="58140"/>
                        <a14:backgroundMark x1="26379" y1="59442" x2="31449" y2="59551"/>
                        <a14:backgroundMark x1="5300" y1="58989" x2="7724" y2="59041"/>
                        <a14:backgroundMark x1="31449" y1="59551" x2="33216" y2="69663"/>
                        <a14:backgroundMark x1="16066" y1="50809" x2="31449" y2="52247"/>
                        <a14:backgroundMark x1="7420" y1="50000" x2="9712" y2="50214"/>
                        <a14:backgroundMark x1="31449" y1="52247" x2="32509" y2="53933"/>
                        <a14:backgroundMark x1="12014" y1="52247" x2="28269" y2="47191"/>
                        <a14:backgroundMark x1="4240" y1="70225" x2="3180" y2="58989"/>
                        <a14:backgroundMark x1="44876" y1="88202" x2="44876" y2="88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81" t="49401" r="69208" b="9880"/>
          <a:stretch/>
        </p:blipFill>
        <p:spPr bwMode="auto">
          <a:xfrm>
            <a:off x="4320470" y="4895056"/>
            <a:ext cx="562927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Desenhos Animados Bonitos Do Carro Do Jipe Ilustração Stock - Ilustração de  vermelho, ninguém: 70199783">
            <a:extLst>
              <a:ext uri="{FF2B5EF4-FFF2-40B4-BE49-F238E27FC236}">
                <a16:creationId xmlns:a16="http://schemas.microsoft.com/office/drawing/2014/main" id="{90C91810-2CCB-4524-8119-1F2009EF6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51" b="89888" l="5654" r="89753">
                        <a14:foregroundMark x1="11661" y1="83146" x2="26502" y2="70787"/>
                        <a14:foregroundMark x1="5654" y1="71348" x2="6649" y2="67128"/>
                        <a14:foregroundMark x1="9187" y1="61236" x2="27562" y2="69101"/>
                        <a14:foregroundMark x1="27562" y1="69101" x2="8481" y2="61236"/>
                        <a14:foregroundMark x1="8481" y1="61236" x2="27208" y2="71348"/>
                        <a14:foregroundMark x1="24382" y1="62360" x2="16827" y2="58140"/>
                        <a14:backgroundMark x1="26379" y1="59442" x2="31449" y2="59551"/>
                        <a14:backgroundMark x1="5300" y1="58989" x2="7724" y2="59041"/>
                        <a14:backgroundMark x1="31449" y1="59551" x2="33216" y2="69663"/>
                        <a14:backgroundMark x1="16066" y1="50809" x2="31449" y2="52247"/>
                        <a14:backgroundMark x1="7420" y1="50000" x2="9712" y2="50214"/>
                        <a14:backgroundMark x1="31449" y1="52247" x2="32509" y2="53933"/>
                        <a14:backgroundMark x1="12014" y1="52247" x2="28269" y2="47191"/>
                        <a14:backgroundMark x1="4240" y1="70225" x2="3180" y2="58989"/>
                        <a14:backgroundMark x1="44876" y1="88202" x2="44876" y2="88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81" t="49401" r="69208" b="9880"/>
          <a:stretch/>
        </p:blipFill>
        <p:spPr bwMode="auto">
          <a:xfrm>
            <a:off x="5586977" y="4834096"/>
            <a:ext cx="562927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Desenhos Animados Bonitos Do Carro Do Jipe Ilustração Stock - Ilustração de  vermelho, ninguém: 70199783">
            <a:extLst>
              <a:ext uri="{FF2B5EF4-FFF2-40B4-BE49-F238E27FC236}">
                <a16:creationId xmlns:a16="http://schemas.microsoft.com/office/drawing/2014/main" id="{7BDC76D0-E78B-47A6-9E92-1186B8239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56" b="89888" l="4594" r="97880">
                        <a14:foregroundMark x1="12721" y1="79775" x2="8127" y2="41011"/>
                        <a14:foregroundMark x1="8127" y1="41011" x2="20495" y2="12921"/>
                        <a14:foregroundMark x1="20495" y1="12921" x2="39929" y2="14045"/>
                        <a14:foregroundMark x1="39929" y1="14045" x2="50530" y2="37079"/>
                        <a14:foregroundMark x1="66784" y1="67978" x2="90106" y2="55618"/>
                        <a14:foregroundMark x1="90106" y1="55618" x2="72085" y2="55056"/>
                        <a14:foregroundMark x1="73145" y1="79213" x2="84452" y2="58427"/>
                        <a14:foregroundMark x1="84452" y1="48315" x2="91519" y2="51685"/>
                        <a14:foregroundMark x1="18375" y1="76966" x2="25795" y2="64045"/>
                        <a14:foregroundMark x1="4594" y1="69663" x2="8834" y2="50562"/>
                        <a14:foregroundMark x1="16961" y1="80899" x2="20848" y2="57303"/>
                        <a14:foregroundMark x1="97880" y1="71910" x2="87279" y2="71910"/>
                        <a14:foregroundMark x1="15194" y1="63483" x2="25795" y2="61236"/>
                        <a14:foregroundMark x1="71025" y1="76404" x2="83039" y2="71910"/>
                        <a14:foregroundMark x1="70318" y1="39326" x2="74912" y2="32584"/>
                        <a14:foregroundMark x1="20848" y1="5056" x2="48410" y2="7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904" y="4232275"/>
            <a:ext cx="210749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Desenhos Animados Bonitos Do Carro Do Jipe Ilustração Stock - Ilustração de  vermelho, ninguém: 70199783">
            <a:extLst>
              <a:ext uri="{FF2B5EF4-FFF2-40B4-BE49-F238E27FC236}">
                <a16:creationId xmlns:a16="http://schemas.microsoft.com/office/drawing/2014/main" id="{BA65BA56-7DEE-4331-869B-08FCB3067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51" b="89888" l="5654" r="89753">
                        <a14:foregroundMark x1="11661" y1="83146" x2="26502" y2="70787"/>
                        <a14:foregroundMark x1="5654" y1="71348" x2="6649" y2="67128"/>
                        <a14:foregroundMark x1="9187" y1="61236" x2="27562" y2="69101"/>
                        <a14:foregroundMark x1="27562" y1="69101" x2="8481" y2="61236"/>
                        <a14:foregroundMark x1="8481" y1="61236" x2="27208" y2="71348"/>
                        <a14:foregroundMark x1="24382" y1="62360" x2="16827" y2="58140"/>
                        <a14:backgroundMark x1="26379" y1="59442" x2="31449" y2="59551"/>
                        <a14:backgroundMark x1="5300" y1="58989" x2="7724" y2="59041"/>
                        <a14:backgroundMark x1="31449" y1="59551" x2="33216" y2="69663"/>
                        <a14:backgroundMark x1="16066" y1="50809" x2="31449" y2="52247"/>
                        <a14:backgroundMark x1="7420" y1="50000" x2="9712" y2="50214"/>
                        <a14:backgroundMark x1="31449" y1="52247" x2="32509" y2="53933"/>
                        <a14:backgroundMark x1="12014" y1="52247" x2="28269" y2="47191"/>
                        <a14:backgroundMark x1="4240" y1="70225" x2="3180" y2="58989"/>
                        <a14:backgroundMark x1="44876" y1="88202" x2="44876" y2="88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81" t="49401" r="69208" b="9880"/>
          <a:stretch/>
        </p:blipFill>
        <p:spPr bwMode="auto">
          <a:xfrm>
            <a:off x="6235912" y="4895056"/>
            <a:ext cx="562927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esenhos Animados Bonitos Do Carro Do Jipe Ilustração Stock - Ilustração de  vermelho, ninguém: 70199783">
            <a:extLst>
              <a:ext uri="{FF2B5EF4-FFF2-40B4-BE49-F238E27FC236}">
                <a16:creationId xmlns:a16="http://schemas.microsoft.com/office/drawing/2014/main" id="{A980F467-3FB9-4C35-BD85-6B2207EDB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51" b="89888" l="5654" r="89753">
                        <a14:foregroundMark x1="11661" y1="83146" x2="26502" y2="70787"/>
                        <a14:foregroundMark x1="5654" y1="71348" x2="6649" y2="67128"/>
                        <a14:foregroundMark x1="9187" y1="61236" x2="27562" y2="69101"/>
                        <a14:foregroundMark x1="27562" y1="69101" x2="8481" y2="61236"/>
                        <a14:foregroundMark x1="8481" y1="61236" x2="27208" y2="71348"/>
                        <a14:foregroundMark x1="24382" y1="62360" x2="16827" y2="58140"/>
                        <a14:backgroundMark x1="26379" y1="59442" x2="31449" y2="59551"/>
                        <a14:backgroundMark x1="5300" y1="58989" x2="7724" y2="59041"/>
                        <a14:backgroundMark x1="31449" y1="59551" x2="33216" y2="69663"/>
                        <a14:backgroundMark x1="16066" y1="50809" x2="31449" y2="52247"/>
                        <a14:backgroundMark x1="7420" y1="50000" x2="9712" y2="50214"/>
                        <a14:backgroundMark x1="31449" y1="52247" x2="32509" y2="53933"/>
                        <a14:backgroundMark x1="12014" y1="52247" x2="28269" y2="47191"/>
                        <a14:backgroundMark x1="4240" y1="70225" x2="3180" y2="58989"/>
                        <a14:backgroundMark x1="44876" y1="88202" x2="44876" y2="88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81" t="49401" r="69208" b="9880"/>
          <a:stretch/>
        </p:blipFill>
        <p:spPr bwMode="auto">
          <a:xfrm>
            <a:off x="7502419" y="4834096"/>
            <a:ext cx="562927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Desenhos Animados Bonitos Do Carro Do Jipe Ilustração Stock - Ilustração de  vermelho, ninguém: 70199783">
            <a:extLst>
              <a:ext uri="{FF2B5EF4-FFF2-40B4-BE49-F238E27FC236}">
                <a16:creationId xmlns:a16="http://schemas.microsoft.com/office/drawing/2014/main" id="{070F763C-126A-46C8-BF4D-9DAABD73D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56" b="89888" l="4594" r="97880">
                        <a14:foregroundMark x1="12721" y1="79775" x2="8127" y2="41011"/>
                        <a14:foregroundMark x1="8127" y1="41011" x2="20495" y2="12921"/>
                        <a14:foregroundMark x1="20495" y1="12921" x2="39929" y2="14045"/>
                        <a14:foregroundMark x1="39929" y1="14045" x2="50530" y2="37079"/>
                        <a14:foregroundMark x1="66784" y1="67978" x2="90106" y2="55618"/>
                        <a14:foregroundMark x1="90106" y1="55618" x2="72085" y2="55056"/>
                        <a14:foregroundMark x1="73145" y1="79213" x2="84452" y2="58427"/>
                        <a14:foregroundMark x1="84452" y1="48315" x2="91519" y2="51685"/>
                        <a14:foregroundMark x1="18375" y1="76966" x2="25795" y2="64045"/>
                        <a14:foregroundMark x1="4594" y1="69663" x2="8834" y2="50562"/>
                        <a14:foregroundMark x1="16961" y1="80899" x2="20848" y2="57303"/>
                        <a14:foregroundMark x1="97880" y1="71910" x2="87279" y2="71910"/>
                        <a14:foregroundMark x1="15194" y1="63483" x2="25795" y2="61236"/>
                        <a14:foregroundMark x1="71025" y1="76404" x2="83039" y2="71910"/>
                        <a14:foregroundMark x1="70318" y1="39326" x2="74912" y2="32584"/>
                        <a14:foregroundMark x1="20848" y1="5056" x2="48410" y2="7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346" y="4232275"/>
            <a:ext cx="2107496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Desenhos Animados Bonitos Do Carro Do Jipe Ilustração Stock - Ilustração de  vermelho, ninguém: 70199783">
            <a:extLst>
              <a:ext uri="{FF2B5EF4-FFF2-40B4-BE49-F238E27FC236}">
                <a16:creationId xmlns:a16="http://schemas.microsoft.com/office/drawing/2014/main" id="{0C5A0B33-6DC7-47DB-BC1F-10C6946D1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51" b="89888" l="5654" r="89753">
                        <a14:foregroundMark x1="11661" y1="83146" x2="26502" y2="70787"/>
                        <a14:foregroundMark x1="5654" y1="71348" x2="6649" y2="67128"/>
                        <a14:foregroundMark x1="9187" y1="61236" x2="27562" y2="69101"/>
                        <a14:foregroundMark x1="27562" y1="69101" x2="8481" y2="61236"/>
                        <a14:foregroundMark x1="8481" y1="61236" x2="27208" y2="71348"/>
                        <a14:foregroundMark x1="24382" y1="62360" x2="16827" y2="58140"/>
                        <a14:backgroundMark x1="26379" y1="59442" x2="31449" y2="59551"/>
                        <a14:backgroundMark x1="5300" y1="58989" x2="7724" y2="59041"/>
                        <a14:backgroundMark x1="31449" y1="59551" x2="33216" y2="69663"/>
                        <a14:backgroundMark x1="16066" y1="50809" x2="31449" y2="52247"/>
                        <a14:backgroundMark x1="7420" y1="50000" x2="9712" y2="50214"/>
                        <a14:backgroundMark x1="31449" y1="52247" x2="32509" y2="53933"/>
                        <a14:backgroundMark x1="12014" y1="52247" x2="28269" y2="47191"/>
                        <a14:backgroundMark x1="4240" y1="70225" x2="3180" y2="58989"/>
                        <a14:backgroundMark x1="44876" y1="88202" x2="44876" y2="88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81" t="49401" r="69208" b="9880"/>
          <a:stretch/>
        </p:blipFill>
        <p:spPr bwMode="auto">
          <a:xfrm>
            <a:off x="8151354" y="4895056"/>
            <a:ext cx="562927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Desenhos Animados Bonitos Do Carro Do Jipe Ilustração Stock - Ilustração de  vermelho, ninguém: 70199783">
            <a:extLst>
              <a:ext uri="{FF2B5EF4-FFF2-40B4-BE49-F238E27FC236}">
                <a16:creationId xmlns:a16="http://schemas.microsoft.com/office/drawing/2014/main" id="{F6A54C32-25AB-4C58-B418-B8DE2B810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51" b="89888" l="5654" r="89753">
                        <a14:foregroundMark x1="11661" y1="83146" x2="26502" y2="70787"/>
                        <a14:foregroundMark x1="5654" y1="71348" x2="6649" y2="67128"/>
                        <a14:foregroundMark x1="9187" y1="61236" x2="27562" y2="69101"/>
                        <a14:foregroundMark x1="27562" y1="69101" x2="8481" y2="61236"/>
                        <a14:foregroundMark x1="8481" y1="61236" x2="27208" y2="71348"/>
                        <a14:foregroundMark x1="24382" y1="62360" x2="16827" y2="58140"/>
                        <a14:backgroundMark x1="26379" y1="59442" x2="31449" y2="59551"/>
                        <a14:backgroundMark x1="5300" y1="58989" x2="7724" y2="59041"/>
                        <a14:backgroundMark x1="31449" y1="59551" x2="33216" y2="69663"/>
                        <a14:backgroundMark x1="16066" y1="50809" x2="31449" y2="52247"/>
                        <a14:backgroundMark x1="7420" y1="50000" x2="9712" y2="50214"/>
                        <a14:backgroundMark x1="31449" y1="52247" x2="32509" y2="53933"/>
                        <a14:backgroundMark x1="12014" y1="52247" x2="28269" y2="47191"/>
                        <a14:backgroundMark x1="4240" y1="70225" x2="3180" y2="58989"/>
                        <a14:backgroundMark x1="44876" y1="88202" x2="44876" y2="88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81" t="49401" r="69208" b="9880"/>
          <a:stretch/>
        </p:blipFill>
        <p:spPr bwMode="auto">
          <a:xfrm>
            <a:off x="9417861" y="4834096"/>
            <a:ext cx="562927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61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0.00139 L 0.19271 0.0013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00139 L 0.19115 -0.0030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7" y="-23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0139 L 0.18997 0.00602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0139 L 0.19271 0.00139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35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0139 L 0.19114 -0.00301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7" y="-23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139 L 0.18998 0.00602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92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0139 L 0.15664 2.59259E-6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6" y="-69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8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0139 L 0.15951 -0.00394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-278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139 L 0.15417 0.00764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0139 L 0.15664 2.59259E-6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6" y="-69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7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00139 L 0.1595 -0.00394 " pathEditMode="relative" rAng="0" ptsTypes="AA">
                                      <p:cBhvr>
                                        <p:cTn id="15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-278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00139 L 0.15417 0.00764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0139 L 0.15664 2.59259E-6 " pathEditMode="relative" rAng="0" ptsTypes="AA">
                                      <p:cBhvr>
                                        <p:cTn id="17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26" y="-69"/>
                                    </p:animMotion>
                                  </p:childTnLst>
                                </p:cTn>
                              </p:par>
                              <p:par>
                                <p:cTn id="174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6" presetID="8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0139 L 0.1595 -0.00394 " pathEditMode="relative" rAng="0" ptsTypes="AA">
                                      <p:cBhvr>
                                        <p:cTn id="17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-278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00139 L 0.15417 0.00764 " pathEditMode="relative" rAng="0" ptsTypes="AA">
                                      <p:cBhvr>
                                        <p:cTn id="18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A0D1C50-3092-4F2B-A508-E8FD7116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variáveis 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BA96A9A-E01E-4D00-9701-79A7890A2263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574624">
            <a:off x="692681" y="2415530"/>
            <a:ext cx="10515600" cy="4351338"/>
          </a:xfrm>
        </p:spPr>
        <p:txBody>
          <a:bodyPr/>
          <a:lstStyle/>
          <a:p>
            <a:r>
              <a:rPr lang="pt-BR" b="1" dirty="0">
                <a:solidFill>
                  <a:srgbClr val="FFFF00"/>
                </a:solidFill>
              </a:rPr>
              <a:t>No Arduino, pode-se usar os seguintes tipos de variáveis:</a:t>
            </a:r>
          </a:p>
          <a:p>
            <a:pPr marL="0" indent="0">
              <a:buNone/>
            </a:pPr>
            <a:endParaRPr lang="pt-BR" b="1" dirty="0">
              <a:solidFill>
                <a:srgbClr val="FFFF00"/>
              </a:solidFill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C4DE3A42-B396-493D-B415-5287C01531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8749769"/>
              </p:ext>
            </p:extLst>
          </p:nvPr>
        </p:nvGraphicFramePr>
        <p:xfrm>
          <a:off x="111435" y="2192640"/>
          <a:ext cx="1182339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ixaDeTexto 6">
            <a:extLst>
              <a:ext uri="{FF2B5EF4-FFF2-40B4-BE49-F238E27FC236}">
                <a16:creationId xmlns:a16="http://schemas.microsoft.com/office/drawing/2014/main" id="{1236F68B-B0FA-47A1-8251-13675C1FB820}"/>
              </a:ext>
            </a:extLst>
          </p:cNvPr>
          <p:cNvSpPr txBox="1"/>
          <p:nvPr/>
        </p:nvSpPr>
        <p:spPr>
          <a:xfrm>
            <a:off x="6241520" y="694690"/>
            <a:ext cx="6293971" cy="2077403"/>
          </a:xfrm>
          <a:prstGeom prst="wedgeEllipseCallout">
            <a:avLst>
              <a:gd name="adj1" fmla="val 63872"/>
              <a:gd name="adj2" fmla="val 7625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endParaRPr lang="pt-BR" dirty="0">
              <a:latin typeface="Redkost Comic" panose="02000500000000000000" pitchFamily="2" charset="0"/>
            </a:endParaRPr>
          </a:p>
          <a:p>
            <a:endParaRPr lang="pt-BR" dirty="0">
              <a:latin typeface="Redkost Comic" panose="02000500000000000000" pitchFamily="2" charset="0"/>
            </a:endParaRPr>
          </a:p>
          <a:p>
            <a:r>
              <a:rPr lang="pt-BR" dirty="0">
                <a:latin typeface="Redkost Comic" panose="02000500000000000000" pitchFamily="2" charset="0"/>
              </a:rPr>
              <a:t>Há outros, mas para hoje está bom...</a:t>
            </a:r>
          </a:p>
          <a:p>
            <a:endParaRPr lang="pt-BR" dirty="0">
              <a:latin typeface="Redkost Comic" panose="02000500000000000000" pitchFamily="2" charset="0"/>
            </a:endParaRPr>
          </a:p>
          <a:p>
            <a:endParaRPr lang="pt-BR" dirty="0">
              <a:latin typeface="Redkost Comic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617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A0D1C50-3092-4F2B-A508-E8FD7116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de 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E5CEF3-E500-4434-BF05-150D0D7B4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Na linguagem C, o sinal de 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4F49668-F821-41E4-95F2-44BB2EB28CB8}"/>
              </a:ext>
            </a:extLst>
          </p:cNvPr>
          <p:cNvSpPr txBox="1"/>
          <p:nvPr/>
        </p:nvSpPr>
        <p:spPr>
          <a:xfrm>
            <a:off x="1633889" y="1111340"/>
            <a:ext cx="2389471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4400" dirty="0">
                <a:solidFill>
                  <a:srgbClr val="FFFF00"/>
                </a:solidFill>
                <a:latin typeface="Lucida Handwriting" panose="03010101010101010101" pitchFamily="66" charset="0"/>
              </a:rPr>
              <a:t>=</a:t>
            </a:r>
            <a:endParaRPr lang="pt-BR" sz="4400" dirty="0">
              <a:solidFill>
                <a:srgbClr val="FFFF00"/>
              </a:solidFill>
              <a:latin typeface="Lucida Handwriting" panose="03010101010101010101" pitchFamily="66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909669-72E1-4545-BF3F-B02B45E70499}"/>
              </a:ext>
            </a:extLst>
          </p:cNvPr>
          <p:cNvSpPr txBox="1"/>
          <p:nvPr/>
        </p:nvSpPr>
        <p:spPr>
          <a:xfrm>
            <a:off x="5097433" y="376409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Impact" panose="020B0806030902050204" pitchFamily="34" charset="0"/>
              </a:rPr>
              <a:t>Não significa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59D514C-251B-447E-8097-1EF0A39D258D}"/>
              </a:ext>
            </a:extLst>
          </p:cNvPr>
          <p:cNvSpPr txBox="1"/>
          <p:nvPr/>
        </p:nvSpPr>
        <p:spPr>
          <a:xfrm>
            <a:off x="5049308" y="3804385"/>
            <a:ext cx="54825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IGUALDADE</a:t>
            </a:r>
            <a:endParaRPr lang="pt-BR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B95937-BCD4-4323-9741-2F5FAB5942F2}"/>
              </a:ext>
            </a:extLst>
          </p:cNvPr>
          <p:cNvSpPr txBox="1"/>
          <p:nvPr/>
        </p:nvSpPr>
        <p:spPr>
          <a:xfrm>
            <a:off x="9637077" y="3579431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Impact" panose="020B0806030902050204" pitchFamily="34" charset="0"/>
              </a:rPr>
              <a:t>mas sim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88B9519-78BE-4BF9-9855-0B62127712FB}"/>
              </a:ext>
            </a:extLst>
          </p:cNvPr>
          <p:cNvSpPr txBox="1"/>
          <p:nvPr/>
        </p:nvSpPr>
        <p:spPr>
          <a:xfrm>
            <a:off x="10267066" y="3246028"/>
            <a:ext cx="1661993" cy="3650999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pt-BR" sz="9600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Impact" panose="020B0806030902050204" pitchFamily="34" charset="0"/>
              </a:rPr>
              <a:t>RECEBE</a:t>
            </a:r>
            <a:endParaRPr lang="pt-BR" dirty="0">
              <a:ln>
                <a:solidFill>
                  <a:sysClr val="windowText" lastClr="000000"/>
                </a:solidFill>
              </a:ln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239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A0D1C50-3092-4F2B-A508-E8FD7116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Manipulação de 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E5CEF3-E500-4434-BF05-150D0D7B4E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Sendo assim, como leio a expressão abaixo?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4F49668-F821-41E4-95F2-44BB2EB28CB8}"/>
              </a:ext>
            </a:extLst>
          </p:cNvPr>
          <p:cNvSpPr txBox="1"/>
          <p:nvPr/>
        </p:nvSpPr>
        <p:spPr>
          <a:xfrm rot="21239145">
            <a:off x="4266740" y="2247375"/>
            <a:ext cx="4964803" cy="1569660"/>
          </a:xfrm>
          <a:prstGeom prst="rect">
            <a:avLst/>
          </a:prstGeom>
          <a:solidFill>
            <a:srgbClr val="ED9BF3"/>
          </a:solidFill>
        </p:spPr>
        <p:txBody>
          <a:bodyPr wrap="square">
            <a:spAutoFit/>
          </a:bodyPr>
          <a:lstStyle/>
          <a:p>
            <a:r>
              <a:rPr lang="pt-BR" sz="9600" dirty="0">
                <a:latin typeface="Courier New" panose="02070309020205020404" pitchFamily="49" charset="0"/>
                <a:cs typeface="Courier New" panose="02070309020205020404" pitchFamily="49" charset="0"/>
              </a:rPr>
              <a:t>a = b;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FFB4C48-74D2-441E-8DC9-AD2162DDAE01}"/>
              </a:ext>
            </a:extLst>
          </p:cNvPr>
          <p:cNvSpPr txBox="1"/>
          <p:nvPr/>
        </p:nvSpPr>
        <p:spPr>
          <a:xfrm rot="21239145">
            <a:off x="2850222" y="4149244"/>
            <a:ext cx="4964803" cy="923330"/>
          </a:xfrm>
          <a:prstGeom prst="rect">
            <a:avLst/>
          </a:prstGeom>
          <a:solidFill>
            <a:srgbClr val="ED9BF3"/>
          </a:solidFill>
        </p:spPr>
        <p:txBody>
          <a:bodyPr wrap="square">
            <a:spAutoFit/>
          </a:bodyPr>
          <a:lstStyle/>
          <a:p>
            <a:r>
              <a:rPr lang="pt-BR" sz="5400" dirty="0">
                <a:latin typeface="Impact" panose="020B0806030902050204" pitchFamily="34" charset="0"/>
                <a:cs typeface="Courier New" panose="02070309020205020404" pitchFamily="49" charset="0"/>
              </a:rPr>
              <a:t>a igual a b</a:t>
            </a:r>
            <a:endParaRPr lang="pt-BR" dirty="0">
              <a:latin typeface="Impact" panose="020B0806030902050204" pitchFamily="34" charset="0"/>
              <a:cs typeface="Courier New" panose="02070309020205020404" pitchFamily="49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F56EF13-7E66-453A-97F6-BBC556F73402}"/>
              </a:ext>
            </a:extLst>
          </p:cNvPr>
          <p:cNvSpPr txBox="1"/>
          <p:nvPr/>
        </p:nvSpPr>
        <p:spPr>
          <a:xfrm rot="21239145">
            <a:off x="2964120" y="5176904"/>
            <a:ext cx="4964803" cy="923330"/>
          </a:xfrm>
          <a:prstGeom prst="rect">
            <a:avLst/>
          </a:prstGeom>
          <a:solidFill>
            <a:srgbClr val="ED9BF3"/>
          </a:solidFill>
        </p:spPr>
        <p:txBody>
          <a:bodyPr wrap="square">
            <a:spAutoFit/>
          </a:bodyPr>
          <a:lstStyle/>
          <a:p>
            <a:r>
              <a:rPr lang="pt-BR" sz="5400" dirty="0">
                <a:latin typeface="Impact" panose="020B0806030902050204" pitchFamily="34" charset="0"/>
                <a:cs typeface="Courier New" panose="02070309020205020404" pitchFamily="49" charset="0"/>
              </a:rPr>
              <a:t>a recebe b</a:t>
            </a:r>
            <a:endParaRPr lang="pt-BR" dirty="0">
              <a:latin typeface="Impact" panose="020B0806030902050204" pitchFamily="34" charset="0"/>
              <a:cs typeface="Courier New" panose="02070309020205020404" pitchFamily="49" charset="0"/>
            </a:endParaRPr>
          </a:p>
        </p:txBody>
      </p:sp>
      <p:pic>
        <p:nvPicPr>
          <p:cNvPr id="5" name="Gráfico 4" descr="Gesto de rock on com preenchimento sólido">
            <a:extLst>
              <a:ext uri="{FF2B5EF4-FFF2-40B4-BE49-F238E27FC236}">
                <a16:creationId xmlns:a16="http://schemas.microsoft.com/office/drawing/2014/main" id="{ABFA61F6-500A-47DF-B5C8-0C99829AE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1465" y="4948771"/>
            <a:ext cx="914400" cy="914400"/>
          </a:xfrm>
          <a:prstGeom prst="rect">
            <a:avLst/>
          </a:prstGeom>
        </p:spPr>
      </p:pic>
      <p:pic>
        <p:nvPicPr>
          <p:cNvPr id="7" name="Gráfico 6" descr="Contorno de rosto chorando alto com preenchimento sólido">
            <a:extLst>
              <a:ext uri="{FF2B5EF4-FFF2-40B4-BE49-F238E27FC236}">
                <a16:creationId xmlns:a16="http://schemas.microsoft.com/office/drawing/2014/main" id="{C94F5247-BD0C-4363-8ACD-355B145CA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9141" y="39443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repeatCount="indefinite" accel="50000" decel="50000" autoRev="1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08333E-7 -2.22222E-6 L 0.21576 -0.04768 " pathEditMode="relative" rAng="0" ptsTypes="AA">
                                      <p:cBhvr>
                                        <p:cTn id="13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-238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08333E-7 -2.22222E-6 L 0.21576 -0.04768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-0.02187 -0.0331 C -0.02643 -0.0405 -0.0332 -0.04444 -0.04036 -0.04444 C -0.04844 -0.04444 -0.05495 -0.0405 -0.0595 -0.0331 L -0.08125 -4.44444E-6 " pathEditMode="relative" rAng="0" ptsTypes="AAAAA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62" y="-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2FCDB30C-7BE7-4914-85E9-F0D0D7E0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Neste desafio você implementou...</a:t>
            </a:r>
          </a:p>
        </p:txBody>
      </p:sp>
      <p:pic>
        <p:nvPicPr>
          <p:cNvPr id="2050" name="Picture 2" descr="Boca aberta: vetores de stock, imagens vetoriais, desenhos gráficos |  Depositphotos">
            <a:extLst>
              <a:ext uri="{FF2B5EF4-FFF2-40B4-BE49-F238E27FC236}">
                <a16:creationId xmlns:a16="http://schemas.microsoft.com/office/drawing/2014/main" id="{E87142FF-2B67-4B50-8C7A-44B18D6AB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85" b="97015" l="1064" r="96809">
                        <a14:foregroundMark x1="76064" y1="82463" x2="55319" y2="91791"/>
                        <a14:foregroundMark x1="55319" y1="91791" x2="12234" y2="48881"/>
                        <a14:foregroundMark x1="12234" y1="48881" x2="10106" y2="25746"/>
                        <a14:foregroundMark x1="10106" y1="25746" x2="25532" y2="11940"/>
                        <a14:foregroundMark x1="25532" y1="11940" x2="65957" y2="4478"/>
                        <a14:foregroundMark x1="65957" y1="4478" x2="85638" y2="19776"/>
                        <a14:foregroundMark x1="85638" y1="19776" x2="93085" y2="48881"/>
                        <a14:foregroundMark x1="93085" y1="48881" x2="82447" y2="77985"/>
                        <a14:foregroundMark x1="82447" y1="77985" x2="75532" y2="83209"/>
                        <a14:foregroundMark x1="51596" y1="94403" x2="70745" y2="94030"/>
                        <a14:foregroundMark x1="70745" y1="94030" x2="72340" y2="91418"/>
                        <a14:foregroundMark x1="68617" y1="97388" x2="52128" y2="95896"/>
                        <a14:foregroundMark x1="1064" y1="38433" x2="26596" y2="18657"/>
                        <a14:foregroundMark x1="26596" y1="18657" x2="54787" y2="14552"/>
                        <a14:foregroundMark x1="54787" y1="14552" x2="62766" y2="15672"/>
                        <a14:foregroundMark x1="45745" y1="20522" x2="77660" y2="14179"/>
                        <a14:foregroundMark x1="77660" y1="14179" x2="78723" y2="14179"/>
                        <a14:foregroundMark x1="94149" y1="42537" x2="96809" y2="30597"/>
                        <a14:foregroundMark x1="96809" y1="30597" x2="95745" y2="30224"/>
                        <a14:foregroundMark x1="95745" y1="30224" x2="95745" y2="30224"/>
                        <a14:foregroundMark x1="37234" y1="22015" x2="51064" y2="2985"/>
                        <a14:foregroundMark x1="51064" y1="2985" x2="69149" y2="5597"/>
                        <a14:foregroundMark x1="46809" y1="68657" x2="70213" y2="54851"/>
                        <a14:foregroundMark x1="70213" y1="54851" x2="70745" y2="55224"/>
                        <a14:foregroundMark x1="75000" y1="57090" x2="76596" y2="42910"/>
                        <a14:foregroundMark x1="26064" y1="63060" x2="15957" y2="608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187" y="2353361"/>
            <a:ext cx="2763378" cy="393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53DDAE5-3ECE-44D9-98FB-6AFE90053A7C}"/>
              </a:ext>
            </a:extLst>
          </p:cNvPr>
          <p:cNvSpPr txBox="1"/>
          <p:nvPr/>
        </p:nvSpPr>
        <p:spPr>
          <a:xfrm rot="21123138">
            <a:off x="9232331" y="2107710"/>
            <a:ext cx="24561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n w="28575"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Não Seja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AE5102-3B34-4320-B042-7193A20E3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335"/>
            <a:ext cx="10515600" cy="5250426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Função </a:t>
            </a:r>
            <a:r>
              <a:rPr lang="pt-BR" b="1" dirty="0" err="1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pinmode</a:t>
            </a:r>
            <a:r>
              <a:rPr lang="pt-BR" b="1" dirty="0">
                <a:solidFill>
                  <a:srgbClr val="00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(pino, comportamento)</a:t>
            </a:r>
          </a:p>
          <a:p>
            <a:r>
              <a:rPr lang="pt-BR" dirty="0"/>
              <a:t>Definição de constantes </a:t>
            </a:r>
          </a:p>
          <a:p>
            <a:pPr marL="0" indent="0">
              <a:buNone/>
            </a:pPr>
            <a:r>
              <a:rPr lang="pt-BR" b="1" dirty="0">
                <a:solidFill>
                  <a:srgbClr val="EBD2F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 nome constante</a:t>
            </a:r>
          </a:p>
          <a:p>
            <a:r>
              <a:rPr lang="pt-BR" dirty="0"/>
              <a:t>Interrupção por tempo</a:t>
            </a:r>
          </a:p>
          <a:p>
            <a:pPr marL="0" indent="0">
              <a:buNone/>
            </a:pPr>
            <a:r>
              <a:rPr lang="pt-BR" b="1" dirty="0">
                <a:solidFill>
                  <a:srgbClr val="EBD2F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#define nome constante</a:t>
            </a:r>
          </a:p>
          <a:p>
            <a:r>
              <a:rPr lang="pt-BR" dirty="0"/>
              <a:t>Atribuição de valores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variável = variável;</a:t>
            </a:r>
          </a:p>
          <a:p>
            <a:r>
              <a:rPr lang="pt-BR" dirty="0"/>
              <a:t>Uso do monitor serial</a:t>
            </a:r>
          </a:p>
          <a:p>
            <a:pPr marL="0" indent="0">
              <a:buNone/>
            </a:pPr>
            <a:r>
              <a:rPr lang="pt-BR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Serial.begin</a:t>
            </a:r>
            <a:r>
              <a:rPr lang="pt-BR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(velocidade);</a:t>
            </a:r>
          </a:p>
          <a:p>
            <a:r>
              <a:rPr lang="pt-BR" dirty="0"/>
              <a:t>Leitura digital</a:t>
            </a:r>
          </a:p>
          <a:p>
            <a:pPr marL="0" indent="0">
              <a:buNone/>
            </a:pPr>
            <a:r>
              <a:rPr lang="pt-BR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pt-BR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(pino);</a:t>
            </a:r>
          </a:p>
          <a:p>
            <a:r>
              <a:rPr lang="pt-BR" dirty="0"/>
              <a:t>Escrita digital</a:t>
            </a:r>
          </a:p>
          <a:p>
            <a:pPr marL="0" indent="0">
              <a:buNone/>
            </a:pPr>
            <a:r>
              <a:rPr lang="pt-BR" b="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pt-BR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(pino, estado);</a:t>
            </a:r>
          </a:p>
          <a:p>
            <a:pPr marL="0" indent="0">
              <a:buNone/>
            </a:pPr>
            <a:endParaRPr lang="pt-BR" b="1" dirty="0">
              <a:solidFill>
                <a:srgbClr val="EBD2F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b="1" dirty="0">
              <a:solidFill>
                <a:srgbClr val="EBD2F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b="1" dirty="0">
              <a:solidFill>
                <a:srgbClr val="EBD2F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t-BR" b="1" dirty="0">
              <a:solidFill>
                <a:srgbClr val="EBD2F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957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ayon heart">
            <a:extLst>
              <a:ext uri="{FF2B5EF4-FFF2-40B4-BE49-F238E27FC236}">
                <a16:creationId xmlns:a16="http://schemas.microsoft.com/office/drawing/2014/main" id="{A8E5CA1A-9233-49BB-AFF6-82B71641D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538" y="3050710"/>
            <a:ext cx="37909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6E9416-4591-4CC9-AA37-69E958CC28FA}"/>
              </a:ext>
            </a:extLst>
          </p:cNvPr>
          <p:cNvSpPr txBox="1"/>
          <p:nvPr/>
        </p:nvSpPr>
        <p:spPr>
          <a:xfrm flipH="1">
            <a:off x="2855592" y="4796135"/>
            <a:ext cx="8555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n w="28575">
                  <a:solidFill>
                    <a:schemeClr val="tx1"/>
                  </a:solidFill>
                </a:ln>
                <a:solidFill>
                  <a:schemeClr val="accent1"/>
                </a:solidFill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Electronic Highway Sign" panose="00000400000000000000" pitchFamily="2" charset="0"/>
              </a:rPr>
              <a:t>Orlando Rosa Junior</a:t>
            </a:r>
            <a:endParaRPr lang="pt-BR" dirty="0">
              <a:ln w="28575">
                <a:solidFill>
                  <a:schemeClr val="tx1"/>
                </a:solidFill>
              </a:ln>
              <a:solidFill>
                <a:schemeClr val="accent1"/>
              </a:solidFill>
              <a:effectLst>
                <a:glow rad="228600">
                  <a:schemeClr val="bg1">
                    <a:alpha val="40000"/>
                  </a:schemeClr>
                </a:glow>
              </a:effectLst>
              <a:latin typeface="Electronic Highway Sign" panose="00000400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1D2E8B-584E-477E-BB9F-0B1136CD29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rgbClr val="FFFF0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Arduino para Sistemas Eletroeletrônicos Digitais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566CBA-DCFF-45D7-BE24-772FBEBAC9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por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25877AD-24DD-4696-B553-FBF68808571F}"/>
              </a:ext>
            </a:extLst>
          </p:cNvPr>
          <p:cNvSpPr txBox="1"/>
          <p:nvPr/>
        </p:nvSpPr>
        <p:spPr>
          <a:xfrm flipH="1">
            <a:off x="2855592" y="4796135"/>
            <a:ext cx="8555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ln w="28575">
                  <a:solidFill>
                    <a:schemeClr val="tx1"/>
                  </a:solidFill>
                </a:ln>
                <a:solidFill>
                  <a:schemeClr val="accent1"/>
                </a:solidFill>
                <a:effectLst/>
                <a:latin typeface="Electronic Highway Sign" panose="00000400000000000000" pitchFamily="2" charset="0"/>
              </a:rPr>
              <a:t>Orlando Rosa Junior</a:t>
            </a:r>
            <a:endParaRPr lang="pt-BR" dirty="0">
              <a:ln w="28575">
                <a:solidFill>
                  <a:schemeClr val="tx1"/>
                </a:solidFill>
              </a:ln>
              <a:solidFill>
                <a:schemeClr val="accent1"/>
              </a:solidFill>
              <a:effectLst/>
              <a:latin typeface="Electronic Highway Sign" panose="000004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9FB4F6A-7824-4231-8392-D89B92C9D849}"/>
              </a:ext>
            </a:extLst>
          </p:cNvPr>
          <p:cNvSpPr txBox="1"/>
          <p:nvPr/>
        </p:nvSpPr>
        <p:spPr>
          <a:xfrm>
            <a:off x="6979919" y="1854498"/>
            <a:ext cx="731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5400" dirty="0">
                <a:effectLst>
                  <a:glow rad="228600">
                    <a:schemeClr val="tx1">
                      <a:lumMod val="95000"/>
                      <a:lumOff val="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4250206-9178-4B9D-8203-54B3321FAF4A}"/>
              </a:ext>
            </a:extLst>
          </p:cNvPr>
          <p:cNvSpPr txBox="1"/>
          <p:nvPr/>
        </p:nvSpPr>
        <p:spPr>
          <a:xfrm>
            <a:off x="5212082" y="2589045"/>
            <a:ext cx="731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5400" dirty="0">
                <a:effectLst>
                  <a:glow rad="228600">
                    <a:schemeClr val="tx1">
                      <a:lumMod val="95000"/>
                      <a:lumOff val="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rPr>
              <a:t>ô</a:t>
            </a:r>
          </a:p>
        </p:txBody>
      </p:sp>
      <p:pic>
        <p:nvPicPr>
          <p:cNvPr id="9" name="spark">
            <a:hlinkClick r:id="" action="ppaction://media"/>
            <a:extLst>
              <a:ext uri="{FF2B5EF4-FFF2-40B4-BE49-F238E27FC236}">
                <a16:creationId xmlns:a16="http://schemas.microsoft.com/office/drawing/2014/main" id="{459D0CB1-6D8B-4383-858D-4E99C98786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442" y="2168228"/>
            <a:ext cx="609600" cy="609600"/>
          </a:xfrm>
          <a:prstGeom prst="rect">
            <a:avLst/>
          </a:prstGeom>
        </p:spPr>
      </p:pic>
      <p:pic>
        <p:nvPicPr>
          <p:cNvPr id="10" name="spark">
            <a:hlinkClick r:id="" action="ppaction://media"/>
            <a:extLst>
              <a:ext uri="{FF2B5EF4-FFF2-40B4-BE49-F238E27FC236}">
                <a16:creationId xmlns:a16="http://schemas.microsoft.com/office/drawing/2014/main" id="{D206B73D-1A22-46FD-99A4-BD7C7F249B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075" y="92075"/>
            <a:ext cx="609600" cy="609600"/>
          </a:xfrm>
          <a:prstGeom prst="rect">
            <a:avLst/>
          </a:prstGeom>
        </p:spPr>
      </p:pic>
      <p:pic>
        <p:nvPicPr>
          <p:cNvPr id="11" name="interruptor">
            <a:hlinkClick r:id="" action="ppaction://media"/>
            <a:extLst>
              <a:ext uri="{FF2B5EF4-FFF2-40B4-BE49-F238E27FC236}">
                <a16:creationId xmlns:a16="http://schemas.microsoft.com/office/drawing/2014/main" id="{BFF52549-41D4-4A59-A8C4-B9A669D200B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442" y="1543051"/>
            <a:ext cx="609600" cy="609600"/>
          </a:xfrm>
          <a:prstGeom prst="rect">
            <a:avLst/>
          </a:prstGeom>
        </p:spPr>
      </p:pic>
      <p:pic>
        <p:nvPicPr>
          <p:cNvPr id="13" name="interruptor">
            <a:hlinkClick r:id="" action="ppaction://media"/>
            <a:extLst>
              <a:ext uri="{FF2B5EF4-FFF2-40B4-BE49-F238E27FC236}">
                <a16:creationId xmlns:a16="http://schemas.microsoft.com/office/drawing/2014/main" id="{8F1FE9CC-7E93-4BB3-B59C-D5B7A0BF73F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075" y="817563"/>
            <a:ext cx="609600" cy="6096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B0C9F6EE-480A-452E-8550-AAA2FFEE9A87}"/>
              </a:ext>
            </a:extLst>
          </p:cNvPr>
          <p:cNvSpPr/>
          <p:nvPr/>
        </p:nvSpPr>
        <p:spPr>
          <a:xfrm>
            <a:off x="-38559" y="7417361"/>
            <a:ext cx="739601" cy="7920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1464ED3-D8C5-452E-B839-7F54635CCA88}"/>
              </a:ext>
            </a:extLst>
          </p:cNvPr>
          <p:cNvSpPr/>
          <p:nvPr/>
        </p:nvSpPr>
        <p:spPr>
          <a:xfrm>
            <a:off x="655748" y="7417361"/>
            <a:ext cx="739601" cy="79209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73F92B3-147F-4BF4-B3EB-4119A1F6D318}"/>
              </a:ext>
            </a:extLst>
          </p:cNvPr>
          <p:cNvSpPr/>
          <p:nvPr/>
        </p:nvSpPr>
        <p:spPr>
          <a:xfrm>
            <a:off x="1350055" y="7417361"/>
            <a:ext cx="739601" cy="79209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154C1EF-54AB-499D-B441-02612824F464}"/>
              </a:ext>
            </a:extLst>
          </p:cNvPr>
          <p:cNvSpPr/>
          <p:nvPr/>
        </p:nvSpPr>
        <p:spPr>
          <a:xfrm>
            <a:off x="2044362" y="7417361"/>
            <a:ext cx="739601" cy="792096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B742EA3-D1B2-4AC2-9840-8673CA5BDE43}"/>
              </a:ext>
            </a:extLst>
          </p:cNvPr>
          <p:cNvSpPr/>
          <p:nvPr/>
        </p:nvSpPr>
        <p:spPr>
          <a:xfrm>
            <a:off x="2738669" y="7417361"/>
            <a:ext cx="739601" cy="792096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BFF7E82-1F62-4389-9D01-03FADB378066}"/>
              </a:ext>
            </a:extLst>
          </p:cNvPr>
          <p:cNvSpPr/>
          <p:nvPr/>
        </p:nvSpPr>
        <p:spPr>
          <a:xfrm>
            <a:off x="3432976" y="7417361"/>
            <a:ext cx="739601" cy="792096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3A50CE-FA0E-40EF-8EE2-862910FE8B19}"/>
              </a:ext>
            </a:extLst>
          </p:cNvPr>
          <p:cNvSpPr/>
          <p:nvPr/>
        </p:nvSpPr>
        <p:spPr>
          <a:xfrm>
            <a:off x="4127283" y="7417361"/>
            <a:ext cx="739601" cy="792096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64F2AFC1-49A0-4F58-8812-F5DE6D530D16}"/>
              </a:ext>
            </a:extLst>
          </p:cNvPr>
          <p:cNvSpPr/>
          <p:nvPr/>
        </p:nvSpPr>
        <p:spPr>
          <a:xfrm>
            <a:off x="4821590" y="7417361"/>
            <a:ext cx="739601" cy="792096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18EFC7FE-1B5E-4FA2-B2A0-B20AE259C1BC}"/>
              </a:ext>
            </a:extLst>
          </p:cNvPr>
          <p:cNvSpPr/>
          <p:nvPr/>
        </p:nvSpPr>
        <p:spPr>
          <a:xfrm>
            <a:off x="5515897" y="7417361"/>
            <a:ext cx="739601" cy="792096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2DF880B9-C114-4C13-9E20-DE38EB9302CD}"/>
              </a:ext>
            </a:extLst>
          </p:cNvPr>
          <p:cNvSpPr/>
          <p:nvPr/>
        </p:nvSpPr>
        <p:spPr>
          <a:xfrm>
            <a:off x="6210204" y="7417361"/>
            <a:ext cx="739601" cy="792096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D8D4CC75-9A47-41A3-B249-C63208579E72}"/>
              </a:ext>
            </a:extLst>
          </p:cNvPr>
          <p:cNvSpPr/>
          <p:nvPr/>
        </p:nvSpPr>
        <p:spPr>
          <a:xfrm>
            <a:off x="6904511" y="7417361"/>
            <a:ext cx="739601" cy="792096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42EB76B1-9B8E-45CD-826E-5C3175E43BF4}"/>
              </a:ext>
            </a:extLst>
          </p:cNvPr>
          <p:cNvSpPr/>
          <p:nvPr/>
        </p:nvSpPr>
        <p:spPr>
          <a:xfrm>
            <a:off x="7598818" y="7417361"/>
            <a:ext cx="739601" cy="792096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7FD65A9-5DE5-41A5-85BA-E8B4CF0199FC}"/>
              </a:ext>
            </a:extLst>
          </p:cNvPr>
          <p:cNvSpPr/>
          <p:nvPr/>
        </p:nvSpPr>
        <p:spPr>
          <a:xfrm>
            <a:off x="8293125" y="7417361"/>
            <a:ext cx="739601" cy="792096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C5CB4477-7E01-4E07-BD03-59092FDD9955}"/>
              </a:ext>
            </a:extLst>
          </p:cNvPr>
          <p:cNvSpPr/>
          <p:nvPr/>
        </p:nvSpPr>
        <p:spPr>
          <a:xfrm>
            <a:off x="8987432" y="7417361"/>
            <a:ext cx="739601" cy="792096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07A601DF-F0B7-402C-829F-95DEC3DC167E}"/>
              </a:ext>
            </a:extLst>
          </p:cNvPr>
          <p:cNvSpPr/>
          <p:nvPr/>
        </p:nvSpPr>
        <p:spPr>
          <a:xfrm>
            <a:off x="9681739" y="7417361"/>
            <a:ext cx="739601" cy="79209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E9749907-CB40-4475-BCEE-C8E17C36720D}"/>
              </a:ext>
            </a:extLst>
          </p:cNvPr>
          <p:cNvSpPr/>
          <p:nvPr/>
        </p:nvSpPr>
        <p:spPr>
          <a:xfrm>
            <a:off x="10376046" y="7417361"/>
            <a:ext cx="739601" cy="79209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45588A1-C31A-42E4-883F-A3C8EFA37C62}"/>
              </a:ext>
            </a:extLst>
          </p:cNvPr>
          <p:cNvSpPr/>
          <p:nvPr/>
        </p:nvSpPr>
        <p:spPr>
          <a:xfrm>
            <a:off x="11070353" y="7417361"/>
            <a:ext cx="739601" cy="79209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B2BE4FBE-7C6B-4976-BC57-7E368A0F32EB}"/>
              </a:ext>
            </a:extLst>
          </p:cNvPr>
          <p:cNvSpPr/>
          <p:nvPr/>
        </p:nvSpPr>
        <p:spPr>
          <a:xfrm>
            <a:off x="11764662" y="7417361"/>
            <a:ext cx="739601" cy="7920961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772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2.22222E-6 L 0.00417 -2.27408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6" presetClass="entr" presetSubtype="32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4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3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450"/>
                            </p:stCondLst>
                            <p:childTnLst>
                              <p:par>
                                <p:cTn id="51" presetID="9" presetClass="emph" presetSubtype="0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5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32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450"/>
                            </p:stCondLst>
                            <p:childTnLst>
                              <p:par>
                                <p:cTn id="60" presetID="26" presetClass="emph" presetSubtype="0" repeatCount="1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1050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8951"/>
                            </p:stCondLst>
                            <p:childTnLst>
                              <p:par>
                                <p:cTn id="66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9451"/>
                            </p:stCondLst>
                            <p:childTnLst>
                              <p:par>
                                <p:cTn id="70" presetID="26" presetClass="emph" presetSubtype="0" repeatCount="1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1050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9952"/>
                            </p:stCondLst>
                            <p:childTnLst>
                              <p:par>
                                <p:cTn id="76" presetID="9" presetClass="emph" presetSubtype="0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1952"/>
                            </p:stCondLst>
                            <p:childTnLst>
                              <p:par>
                                <p:cTn id="80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5" grpId="0" build="p"/>
      <p:bldP spid="7" grpId="0"/>
      <p:bldP spid="7" grpId="1"/>
      <p:bldP spid="7" grpId="2"/>
      <p:bldP spid="7" grpId="3"/>
      <p:bldP spid="8" grpId="0"/>
      <p:bldP spid="8" grpId="1"/>
      <p:bldP spid="8" grpId="2"/>
      <p:bldP spid="8" grpId="3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0" name="Picture 16" descr="Emocao GIFs | Tenor">
            <a:extLst>
              <a:ext uri="{FF2B5EF4-FFF2-40B4-BE49-F238E27FC236}">
                <a16:creationId xmlns:a16="http://schemas.microsoft.com/office/drawing/2014/main" id="{1E93BEF0-0F93-417F-AD47-7F540CC8A8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2842"/>
            <a:ext cx="3635408" cy="271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CD441A-0A7E-4D9A-B432-817FB38D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Passamos do primeiro desafio!</a:t>
            </a:r>
          </a:p>
        </p:txBody>
      </p:sp>
      <p:pic>
        <p:nvPicPr>
          <p:cNvPr id="6148" name="Picture 4" descr="Magnifico GIFs | Tenor">
            <a:extLst>
              <a:ext uri="{FF2B5EF4-FFF2-40B4-BE49-F238E27FC236}">
                <a16:creationId xmlns:a16="http://schemas.microsoft.com/office/drawing/2014/main" id="{A1121D3D-122F-46A7-9C5A-7D137D7867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3406578" cy="20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AGNIFICO on Make a GIF">
            <a:extLst>
              <a:ext uri="{FF2B5EF4-FFF2-40B4-BE49-F238E27FC236}">
                <a16:creationId xmlns:a16="http://schemas.microsoft.com/office/drawing/2014/main" id="{BD33CC43-A546-4EEC-8006-301E841F974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038" y="1690688"/>
            <a:ext cx="3719384" cy="209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Magnifico GIFs | Tenor">
            <a:extLst>
              <a:ext uri="{FF2B5EF4-FFF2-40B4-BE49-F238E27FC236}">
                <a16:creationId xmlns:a16="http://schemas.microsoft.com/office/drawing/2014/main" id="{00F71CAB-8847-4096-84B6-F1B4EB8BDD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422" y="1690688"/>
            <a:ext cx="2879124" cy="209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Magnifico GIFs | Tenor">
            <a:extLst>
              <a:ext uri="{FF2B5EF4-FFF2-40B4-BE49-F238E27FC236}">
                <a16:creationId xmlns:a16="http://schemas.microsoft.com/office/drawing/2014/main" id="{C9F4D845-A0E4-42B4-ACDC-B8C4A3FB97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206" y="1690688"/>
            <a:ext cx="3089086" cy="209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Emocao GIFs | Tenor">
            <a:extLst>
              <a:ext uri="{FF2B5EF4-FFF2-40B4-BE49-F238E27FC236}">
                <a16:creationId xmlns:a16="http://schemas.microsoft.com/office/drawing/2014/main" id="{1DC894A1-CB7D-4A45-8341-7B3A011BB4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042" y="3782842"/>
            <a:ext cx="4353537" cy="271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Não dá pra controlar as emoções, mas é possível gerencia-las - Juicy Santos">
            <a:extLst>
              <a:ext uri="{FF2B5EF4-FFF2-40B4-BE49-F238E27FC236}">
                <a16:creationId xmlns:a16="http://schemas.microsoft.com/office/drawing/2014/main" id="{831D5620-35BF-4817-AA5A-CA2EBC33A9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246" y="3784516"/>
            <a:ext cx="47625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07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2DCFC-CABF-4FA5-98EE-6BB289D6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da atividade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A3BF88-CA82-4FF2-987B-1B1A0601C1D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Demonstrar as características dos microcontroladores</a:t>
            </a:r>
          </a:p>
          <a:p>
            <a:r>
              <a:rPr lang="pt-BR" dirty="0"/>
              <a:t>Abordar as diferenças entre </a:t>
            </a:r>
          </a:p>
          <a:p>
            <a:pPr lvl="1"/>
            <a:r>
              <a:rPr lang="pt-BR" dirty="0"/>
              <a:t>Sistemas microcontrolados</a:t>
            </a:r>
          </a:p>
          <a:p>
            <a:pPr lvl="1"/>
            <a:r>
              <a:rPr lang="pt-BR" dirty="0"/>
              <a:t>Lógicas </a:t>
            </a:r>
            <a:r>
              <a:rPr lang="pt-BR" dirty="0" err="1"/>
              <a:t>combinacionais</a:t>
            </a:r>
            <a:r>
              <a:rPr lang="pt-BR" dirty="0"/>
              <a:t> a CI</a:t>
            </a:r>
          </a:p>
          <a:p>
            <a:pPr lvl="1"/>
            <a:r>
              <a:rPr lang="pt-BR" dirty="0"/>
              <a:t>Lógicas sequenciais a CI</a:t>
            </a:r>
          </a:p>
          <a:p>
            <a:r>
              <a:rPr lang="pt-BR" dirty="0"/>
              <a:t>Diferenciar um microcontrolador do microprocessador</a:t>
            </a:r>
          </a:p>
        </p:txBody>
      </p:sp>
    </p:spTree>
    <p:extLst>
      <p:ext uri="{BB962C8B-B14F-4D97-AF65-F5344CB8AC3E}">
        <p14:creationId xmlns:p14="http://schemas.microsoft.com/office/powerpoint/2010/main" val="277719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883D2FD-751B-4337-B22E-2912E63C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Diferenciar microcontrolador de microprocessador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C80541F-B86A-4D84-BDDD-1C1562110B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Microcontrolador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F7BBDCF-0879-4764-B376-A7A22F6E1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27057" y="1825625"/>
            <a:ext cx="5181600" cy="4351338"/>
          </a:xfrm>
        </p:spPr>
        <p:txBody>
          <a:bodyPr/>
          <a:lstStyle/>
          <a:p>
            <a:r>
              <a:rPr lang="pt-BR" dirty="0"/>
              <a:t>Microprocessador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142F883-2F79-4A9A-988A-A460D713FD54}"/>
              </a:ext>
            </a:extLst>
          </p:cNvPr>
          <p:cNvGrpSpPr/>
          <p:nvPr/>
        </p:nvGrpSpPr>
        <p:grpSpPr>
          <a:xfrm>
            <a:off x="-601672" y="2212516"/>
            <a:ext cx="7992888" cy="5301208"/>
            <a:chOff x="3387790" y="1322971"/>
            <a:chExt cx="7992888" cy="5301208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C8168EE6-F3F7-4950-BBBD-2ED040192EA4}"/>
                </a:ext>
              </a:extLst>
            </p:cNvPr>
            <p:cNvSpPr/>
            <p:nvPr/>
          </p:nvSpPr>
          <p:spPr>
            <a:xfrm>
              <a:off x="4079776" y="1844824"/>
              <a:ext cx="5760640" cy="3456384"/>
            </a:xfrm>
            <a:prstGeom prst="flowChartTerminator">
              <a:avLst/>
            </a:prstGeom>
            <a:solidFill>
              <a:srgbClr val="00B0F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pt-BR" sz="1400"/>
            </a:p>
          </p:txBody>
        </p:sp>
        <p:graphicFrame>
          <p:nvGraphicFramePr>
            <p:cNvPr id="9" name="Diagrama 8">
              <a:extLst>
                <a:ext uri="{FF2B5EF4-FFF2-40B4-BE49-F238E27FC236}">
                  <a16:creationId xmlns:a16="http://schemas.microsoft.com/office/drawing/2014/main" id="{41EF17D2-9F15-473E-99DE-5ED31E6EAEB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15975919"/>
                </p:ext>
              </p:extLst>
            </p:nvPr>
          </p:nvGraphicFramePr>
          <p:xfrm>
            <a:off x="3387790" y="1322971"/>
            <a:ext cx="7992888" cy="53012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</p:grp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729F25A1-24FF-46E6-BB7F-D01589E41B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0942266"/>
              </p:ext>
            </p:extLst>
          </p:nvPr>
        </p:nvGraphicFramePr>
        <p:xfrm>
          <a:off x="5495551" y="2186662"/>
          <a:ext cx="6867659" cy="4125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1" name="Octógono 10">
            <a:extLst>
              <a:ext uri="{FF2B5EF4-FFF2-40B4-BE49-F238E27FC236}">
                <a16:creationId xmlns:a16="http://schemas.microsoft.com/office/drawing/2014/main" id="{C716FBFB-A9BF-4561-960D-888535227C65}"/>
              </a:ext>
            </a:extLst>
          </p:cNvPr>
          <p:cNvSpPr/>
          <p:nvPr/>
        </p:nvSpPr>
        <p:spPr>
          <a:xfrm rot="20318933">
            <a:off x="1305764" y="2793474"/>
            <a:ext cx="3293806" cy="3008261"/>
          </a:xfrm>
          <a:prstGeom prst="octagon">
            <a:avLst/>
          </a:prstGeom>
          <a:noFill/>
          <a:ln w="190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cap="small" dirty="0">
                <a:solidFill>
                  <a:srgbClr val="FF0000"/>
                </a:solidFill>
                <a:latin typeface="Bernard MT Condensed" panose="02050806060905020404" pitchFamily="18" charset="0"/>
              </a:rPr>
              <a:t>Tudo na mesma</a:t>
            </a:r>
          </a:p>
          <a:p>
            <a:pPr algn="ctr"/>
            <a:r>
              <a:rPr lang="pt-BR" sz="6000" cap="small" dirty="0">
                <a:solidFill>
                  <a:srgbClr val="FF0000"/>
                </a:solidFill>
                <a:latin typeface="Bernard MT Condensed" panose="02050806060905020404" pitchFamily="18" charset="0"/>
              </a:rPr>
              <a:t>caixinha</a:t>
            </a:r>
          </a:p>
        </p:txBody>
      </p:sp>
      <p:sp>
        <p:nvSpPr>
          <p:cNvPr id="12" name="AutoShape 2" descr="Carimbo de Madeira 8x5 cm CM61 | Carimbarte">
            <a:extLst>
              <a:ext uri="{FF2B5EF4-FFF2-40B4-BE49-F238E27FC236}">
                <a16:creationId xmlns:a16="http://schemas.microsoft.com/office/drawing/2014/main" id="{4E8CA15C-AA14-4428-9A3E-0CC30E94DF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C2BF532-951A-462D-B173-3407D514A80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6000" b="91600" l="10000" r="90000">
                        <a14:foregroundMark x1="44000" y1="16400" x2="49600" y2="6000"/>
                        <a14:foregroundMark x1="49600" y1="6000" x2="59800" y2="10200"/>
                        <a14:foregroundMark x1="59800" y1="10200" x2="60600" y2="11600"/>
                        <a14:foregroundMark x1="33800" y1="91600" x2="40400" y2="90800"/>
                      </a14:backgroundRemoval>
                    </a14:imgEffect>
                  </a14:imgLayer>
                </a14:imgProps>
              </a:ext>
            </a:extLst>
          </a:blip>
          <a:srcRect l="12758" t="3315" r="11638" b="5752"/>
          <a:stretch/>
        </p:blipFill>
        <p:spPr>
          <a:xfrm>
            <a:off x="-656632" y="-1864266"/>
            <a:ext cx="7218598" cy="8682352"/>
          </a:xfrm>
          <a:prstGeom prst="rect">
            <a:avLst/>
          </a:prstGeom>
        </p:spPr>
      </p:pic>
      <p:pic>
        <p:nvPicPr>
          <p:cNvPr id="16" name="402581__inspectorj__slide-whistle-descending-a">
            <a:hlinkClick r:id="" action="ppaction://media"/>
            <a:extLst>
              <a:ext uri="{FF2B5EF4-FFF2-40B4-BE49-F238E27FC236}">
                <a16:creationId xmlns:a16="http://schemas.microsoft.com/office/drawing/2014/main" id="{B5F30FF7-440C-4A36-96FB-9AC9624EFE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7" name="80929__bennstir__door-slam-2">
            <a:hlinkClick r:id="" action="ppaction://media"/>
            <a:extLst>
              <a:ext uri="{FF2B5EF4-FFF2-40B4-BE49-F238E27FC236}">
                <a16:creationId xmlns:a16="http://schemas.microsoft.com/office/drawing/2014/main" id="{9C38CEE3-379A-45E8-8E47-825FEAECD27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801032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0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29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14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4" grpId="0"/>
      <p:bldP spid="5" grpId="0" build="p"/>
      <p:bldP spid="6" grpId="0" build="p"/>
      <p:bldGraphic spid="10" grpId="0">
        <p:bldAsOne/>
      </p:bldGraphic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2FCDB30C-7BE7-4914-85E9-F0D0D7E0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Linguagem de Programação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E2F84CBD-5E91-49E5-BABE-F6D06D4BE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6662057" cy="3928269"/>
          </a:xfrm>
          <a:solidFill>
            <a:srgbClr val="000000">
              <a:alpha val="61176"/>
            </a:srgb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pt-BR" dirty="0">
                <a:solidFill>
                  <a:srgbClr val="FFFF00"/>
                </a:solidFill>
              </a:rPr>
              <a:t>Por que programar?</a:t>
            </a:r>
          </a:p>
          <a:p>
            <a:pPr lvl="1"/>
            <a:r>
              <a:rPr lang="pt-BR" dirty="0">
                <a:solidFill>
                  <a:srgbClr val="FFFF00"/>
                </a:solidFill>
              </a:rPr>
              <a:t>Flexibilizar o uso</a:t>
            </a:r>
          </a:p>
          <a:p>
            <a:pPr lvl="1"/>
            <a:r>
              <a:rPr lang="pt-BR" dirty="0">
                <a:solidFill>
                  <a:srgbClr val="FFFF00"/>
                </a:solidFill>
              </a:rPr>
              <a:t>Facilitar os testes</a:t>
            </a:r>
          </a:p>
          <a:p>
            <a:pPr lvl="1"/>
            <a:r>
              <a:rPr lang="pt-BR" dirty="0">
                <a:solidFill>
                  <a:srgbClr val="FFFF00"/>
                </a:solidFill>
              </a:rPr>
              <a:t>Desenvolver o raciocínio lógico</a:t>
            </a:r>
          </a:p>
          <a:p>
            <a:pPr lvl="1"/>
            <a:r>
              <a:rPr lang="pt-BR" dirty="0">
                <a:solidFill>
                  <a:srgbClr val="FFFF00"/>
                </a:solidFill>
              </a:rPr>
              <a:t>Permitir uma maior familiaridade</a:t>
            </a:r>
            <a:br>
              <a:rPr lang="pt-BR" dirty="0">
                <a:solidFill>
                  <a:srgbClr val="FFFF00"/>
                </a:solidFill>
              </a:rPr>
            </a:br>
            <a:r>
              <a:rPr lang="pt-BR" dirty="0">
                <a:solidFill>
                  <a:srgbClr val="FFFF00"/>
                </a:solidFill>
              </a:rPr>
              <a:t>do aluno com a linguagem</a:t>
            </a:r>
          </a:p>
          <a:p>
            <a:pPr lvl="1"/>
            <a:r>
              <a:rPr lang="pt-BR" dirty="0">
                <a:solidFill>
                  <a:srgbClr val="FFFF00"/>
                </a:solidFill>
              </a:rPr>
              <a:t>Facilitar a adaptação para SCL e</a:t>
            </a:r>
            <a:br>
              <a:rPr lang="pt-BR" dirty="0">
                <a:solidFill>
                  <a:srgbClr val="FFFF00"/>
                </a:solidFill>
              </a:rPr>
            </a:br>
            <a:r>
              <a:rPr lang="pt-BR" dirty="0">
                <a:solidFill>
                  <a:srgbClr val="FFFF00"/>
                </a:solidFill>
              </a:rPr>
              <a:t>outras linguagens para PLC</a:t>
            </a:r>
          </a:p>
        </p:txBody>
      </p:sp>
      <p:pic>
        <p:nvPicPr>
          <p:cNvPr id="24" name="Imagem 23" descr="Desenho preto e branco&#10;&#10;Descrição gerada automaticamente com confiança baixa">
            <a:extLst>
              <a:ext uri="{FF2B5EF4-FFF2-40B4-BE49-F238E27FC236}">
                <a16:creationId xmlns:a16="http://schemas.microsoft.com/office/drawing/2014/main" id="{392205E3-73CE-4406-91C8-ECBFE4277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45" y="1825624"/>
            <a:ext cx="5123829" cy="3928269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6234571C-C74C-467B-93A2-899F7B90C5F0}"/>
              </a:ext>
            </a:extLst>
          </p:cNvPr>
          <p:cNvSpPr txBox="1"/>
          <p:nvPr/>
        </p:nvSpPr>
        <p:spPr>
          <a:xfrm>
            <a:off x="6799945" y="5749922"/>
            <a:ext cx="713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FF0000"/>
                </a:solidFill>
                <a:latin typeface="Pixeboy" panose="02000500000000000000" pitchFamily="2" charset="0"/>
              </a:rPr>
              <a:t>Não pode ser um sofrimento!</a:t>
            </a:r>
          </a:p>
        </p:txBody>
      </p:sp>
      <p:pic>
        <p:nvPicPr>
          <p:cNvPr id="9230" name="Picture 14" descr="Bitmoji Image">
            <a:extLst>
              <a:ext uri="{FF2B5EF4-FFF2-40B4-BE49-F238E27FC236}">
                <a16:creationId xmlns:a16="http://schemas.microsoft.com/office/drawing/2014/main" id="{9DC83A6A-6183-417C-905E-EBB28BCFF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1" r="41577"/>
          <a:stretch/>
        </p:blipFill>
        <p:spPr bwMode="auto">
          <a:xfrm>
            <a:off x="268225" y="4842782"/>
            <a:ext cx="1038061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6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0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0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2FCDB30C-7BE7-4914-85E9-F0D0D7E0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Linguagem de Programação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917626C-9C40-446F-B055-627A1DA0A9F2}"/>
              </a:ext>
            </a:extLst>
          </p:cNvPr>
          <p:cNvSpPr/>
          <p:nvPr/>
        </p:nvSpPr>
        <p:spPr>
          <a:xfrm>
            <a:off x="905782" y="1690688"/>
            <a:ext cx="3294743" cy="1973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Linguagem estruturada</a:t>
            </a:r>
          </a:p>
        </p:txBody>
      </p:sp>
      <p:pic>
        <p:nvPicPr>
          <p:cNvPr id="10242" name="Picture 2" descr="hand pointer">
            <a:extLst>
              <a:ext uri="{FF2B5EF4-FFF2-40B4-BE49-F238E27FC236}">
                <a16:creationId xmlns:a16="http://schemas.microsoft.com/office/drawing/2014/main" id="{F58E1E6A-DB99-4684-806E-EC6F0AE99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7739" y="4394427"/>
            <a:ext cx="37909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lão de Fala: Oval 4">
            <a:extLst>
              <a:ext uri="{FF2B5EF4-FFF2-40B4-BE49-F238E27FC236}">
                <a16:creationId xmlns:a16="http://schemas.microsoft.com/office/drawing/2014/main" id="{D7167B97-8F85-4D0D-8A5D-AFC5BD32261F}"/>
              </a:ext>
            </a:extLst>
          </p:cNvPr>
          <p:cNvSpPr/>
          <p:nvPr/>
        </p:nvSpPr>
        <p:spPr>
          <a:xfrm>
            <a:off x="1582057" y="3664630"/>
            <a:ext cx="2618468" cy="1879827"/>
          </a:xfrm>
          <a:prstGeom prst="wedgeEllipseCallout">
            <a:avLst>
              <a:gd name="adj1" fmla="val -52983"/>
              <a:gd name="adj2" fmla="val 547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>
                <a:latin typeface="Redkost Comic" panose="02000500000000000000" pitchFamily="2" charset="0"/>
              </a:rPr>
              <a:t>Feita pra nós!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DBF3508-2859-4F0D-AD78-9DC12C522CD2}"/>
              </a:ext>
            </a:extLst>
          </p:cNvPr>
          <p:cNvSpPr/>
          <p:nvPr/>
        </p:nvSpPr>
        <p:spPr>
          <a:xfrm>
            <a:off x="7991475" y="1690688"/>
            <a:ext cx="3294743" cy="19739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Código binário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1FD35020-6406-4467-BD2B-FB0D0CBC265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990" y="3429000"/>
            <a:ext cx="3067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Balão de Fala: Oval 14">
            <a:extLst>
              <a:ext uri="{FF2B5EF4-FFF2-40B4-BE49-F238E27FC236}">
                <a16:creationId xmlns:a16="http://schemas.microsoft.com/office/drawing/2014/main" id="{4C74A45F-262A-47E8-A667-5F6748938582}"/>
              </a:ext>
            </a:extLst>
          </p:cNvPr>
          <p:cNvSpPr/>
          <p:nvPr/>
        </p:nvSpPr>
        <p:spPr>
          <a:xfrm>
            <a:off x="8512628" y="5167312"/>
            <a:ext cx="2618468" cy="1879827"/>
          </a:xfrm>
          <a:prstGeom prst="wedgeEllipseCallout">
            <a:avLst>
              <a:gd name="adj1" fmla="val -52983"/>
              <a:gd name="adj2" fmla="val 547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 dirty="0">
                <a:latin typeface="Redkost Comic" panose="02000500000000000000" pitchFamily="2" charset="0"/>
              </a:rPr>
              <a:t>Feito pra máquina</a:t>
            </a:r>
          </a:p>
        </p:txBody>
      </p:sp>
      <p:pic>
        <p:nvPicPr>
          <p:cNvPr id="7" name="Gráfico 6" descr="Seta: curva ligeira com preenchimento sólido">
            <a:extLst>
              <a:ext uri="{FF2B5EF4-FFF2-40B4-BE49-F238E27FC236}">
                <a16:creationId xmlns:a16="http://schemas.microsoft.com/office/drawing/2014/main" id="{361583DA-9C3C-4723-833D-A10885897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3265" y="2445657"/>
            <a:ext cx="914400" cy="91440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89B110A1-B9AA-4AF8-A774-6E3D1B32EE3D}"/>
              </a:ext>
            </a:extLst>
          </p:cNvPr>
          <p:cNvSpPr/>
          <p:nvPr/>
        </p:nvSpPr>
        <p:spPr>
          <a:xfrm rot="19836301">
            <a:off x="5070483" y="1834672"/>
            <a:ext cx="1864161" cy="2077403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pt-BR" sz="5400" b="1" dirty="0">
                <a:ln w="38100">
                  <a:solidFill>
                    <a:srgbClr val="FF0000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</a:rPr>
              <a:t>Compilador</a:t>
            </a:r>
          </a:p>
        </p:txBody>
      </p:sp>
      <p:pic>
        <p:nvPicPr>
          <p:cNvPr id="18" name="Gráfico 17" descr="Seta: curva ligeira com preenchimento sólido">
            <a:extLst>
              <a:ext uri="{FF2B5EF4-FFF2-40B4-BE49-F238E27FC236}">
                <a16:creationId xmlns:a16="http://schemas.microsoft.com/office/drawing/2014/main" id="{B3B82F24-15F9-4261-B76B-539551B60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508224">
            <a:off x="6980122" y="2316617"/>
            <a:ext cx="1451880" cy="1451880"/>
          </a:xfrm>
          <a:prstGeom prst="rect">
            <a:avLst/>
          </a:prstGeom>
        </p:spPr>
      </p:pic>
      <p:pic>
        <p:nvPicPr>
          <p:cNvPr id="10246" name="Picture 6" descr="Scratch - Imagine, Program, Share">
            <a:extLst>
              <a:ext uri="{FF2B5EF4-FFF2-40B4-BE49-F238E27FC236}">
                <a16:creationId xmlns:a16="http://schemas.microsoft.com/office/drawing/2014/main" id="{19C63E4C-CB14-4627-8ECC-8D45159B32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190" y="4366305"/>
            <a:ext cx="2166262" cy="216626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103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  <p:bldP spid="8" grpId="0" animBg="1"/>
      <p:bldP spid="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2FCDB30C-7BE7-4914-85E9-F0D0D7E0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Linguagem de Programação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1DEA4AC-C45A-4EF9-AA49-3CF5D0FEBB99}"/>
              </a:ext>
            </a:extLst>
          </p:cNvPr>
          <p:cNvSpPr txBox="1"/>
          <p:nvPr/>
        </p:nvSpPr>
        <p:spPr>
          <a:xfrm>
            <a:off x="65196" y="2449403"/>
            <a:ext cx="396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</a:rPr>
              <a:t>Deriva da Linguagem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16CE515-D963-4C8C-9B4D-D0E1801EA59D}"/>
              </a:ext>
            </a:extLst>
          </p:cNvPr>
          <p:cNvSpPr txBox="1"/>
          <p:nvPr/>
        </p:nvSpPr>
        <p:spPr>
          <a:xfrm rot="20568591">
            <a:off x="688711" y="2238222"/>
            <a:ext cx="211347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dirty="0">
                <a:ln w="76200">
                  <a:solidFill>
                    <a:srgbClr val="00B050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C</a:t>
            </a:r>
            <a:endParaRPr lang="pt-BR" dirty="0">
              <a:ln w="76200">
                <a:solidFill>
                  <a:srgbClr val="00B050"/>
                </a:solidFill>
              </a:ln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14628CD-9095-42E7-9FE9-2D96A663B1AB}"/>
              </a:ext>
            </a:extLst>
          </p:cNvPr>
          <p:cNvCxnSpPr>
            <a:cxnSpLocks/>
          </p:cNvCxnSpPr>
          <p:nvPr/>
        </p:nvCxnSpPr>
        <p:spPr>
          <a:xfrm>
            <a:off x="3954688" y="2255972"/>
            <a:ext cx="0" cy="3335935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341F405-A8F3-4548-8C2C-C16DFE29442F}"/>
              </a:ext>
            </a:extLst>
          </p:cNvPr>
          <p:cNvSpPr txBox="1"/>
          <p:nvPr/>
        </p:nvSpPr>
        <p:spPr>
          <a:xfrm>
            <a:off x="3808529" y="2456215"/>
            <a:ext cx="3968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</a:rPr>
              <a:t>Denominada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8CB9194-E45F-4D17-ACFF-CD4814E619D5}"/>
              </a:ext>
            </a:extLst>
          </p:cNvPr>
          <p:cNvSpPr txBox="1"/>
          <p:nvPr/>
        </p:nvSpPr>
        <p:spPr>
          <a:xfrm rot="20568591">
            <a:off x="3886155" y="3346768"/>
            <a:ext cx="414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 err="1">
                <a:ln w="76200">
                  <a:solidFill>
                    <a:srgbClr val="00B050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Wiring</a:t>
            </a:r>
            <a:endParaRPr lang="pt-BR" sz="3600" dirty="0">
              <a:ln w="76200">
                <a:solidFill>
                  <a:srgbClr val="00B050"/>
                </a:solidFill>
              </a:ln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9763A38-3B38-4E5A-87C4-0A002080F435}"/>
              </a:ext>
            </a:extLst>
          </p:cNvPr>
          <p:cNvCxnSpPr>
            <a:cxnSpLocks/>
          </p:cNvCxnSpPr>
          <p:nvPr/>
        </p:nvCxnSpPr>
        <p:spPr>
          <a:xfrm>
            <a:off x="8282962" y="2255972"/>
            <a:ext cx="0" cy="3335935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52D7F1B-69F3-4E77-8DEC-531B79A1FA8A}"/>
              </a:ext>
            </a:extLst>
          </p:cNvPr>
          <p:cNvSpPr txBox="1"/>
          <p:nvPr/>
        </p:nvSpPr>
        <p:spPr>
          <a:xfrm>
            <a:off x="8625327" y="2647718"/>
            <a:ext cx="39681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FF00"/>
                </a:solidFill>
              </a:rPr>
              <a:t>Estruturada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FF00"/>
                </a:solidFill>
              </a:rPr>
              <a:t>Permite controle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FF00"/>
                </a:solidFill>
              </a:rPr>
              <a:t>Flexível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FF00"/>
                </a:solidFill>
              </a:rPr>
              <a:t>Adaptada ao hardware</a:t>
            </a:r>
          </a:p>
        </p:txBody>
      </p:sp>
    </p:spTree>
    <p:extLst>
      <p:ext uri="{BB962C8B-B14F-4D97-AF65-F5344CB8AC3E}">
        <p14:creationId xmlns:p14="http://schemas.microsoft.com/office/powerpoint/2010/main" val="20508383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3.33333E-6 L 0.08047 -0.0055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3" y="-2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2.96296E-6 L 0.04297 0.0224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7" grpId="0"/>
      <p:bldP spid="17" grpId="1"/>
      <p:bldP spid="19" grpId="0"/>
      <p:bldP spid="19" grpId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952D7F1B-69F3-4E77-8DEC-531B79A1FA8A}"/>
              </a:ext>
            </a:extLst>
          </p:cNvPr>
          <p:cNvSpPr txBox="1"/>
          <p:nvPr/>
        </p:nvSpPr>
        <p:spPr>
          <a:xfrm>
            <a:off x="6421213" y="3060615"/>
            <a:ext cx="39681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t-BR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setup()</a:t>
            </a:r>
          </a:p>
          <a:p>
            <a:r>
              <a:rPr lang="pt-BR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pt-BR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[...]</a:t>
            </a:r>
          </a:p>
          <a:p>
            <a:r>
              <a:rPr lang="pt-BR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pt-BR" sz="2400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t-BR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loop()</a:t>
            </a:r>
          </a:p>
          <a:p>
            <a:r>
              <a:rPr lang="pt-BR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pt-BR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[...]</a:t>
            </a:r>
          </a:p>
          <a:p>
            <a:r>
              <a:rPr lang="pt-BR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9465507-4122-42C0-BAEA-D230140F494E}"/>
              </a:ext>
            </a:extLst>
          </p:cNvPr>
          <p:cNvSpPr txBox="1"/>
          <p:nvPr/>
        </p:nvSpPr>
        <p:spPr>
          <a:xfrm>
            <a:off x="1652011" y="3076686"/>
            <a:ext cx="3968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t-BR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400" b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pt-BR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pt-BR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pt-BR" sz="24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[...]</a:t>
            </a:r>
          </a:p>
          <a:p>
            <a:endParaRPr lang="pt-BR" sz="24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2400" b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24" name="Gráfico 23" descr="Adicionar com preenchimento sólido">
            <a:extLst>
              <a:ext uri="{FF2B5EF4-FFF2-40B4-BE49-F238E27FC236}">
                <a16:creationId xmlns:a16="http://schemas.microsoft.com/office/drawing/2014/main" id="{1EB529D2-188F-4DA5-94EB-A554B3FBA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835732">
            <a:off x="6240963" y="4015687"/>
            <a:ext cx="914400" cy="914400"/>
          </a:xfrm>
          <a:prstGeom prst="rect">
            <a:avLst/>
          </a:prstGeom>
        </p:spPr>
      </p:pic>
      <p:pic>
        <p:nvPicPr>
          <p:cNvPr id="5" name="Gráfico 4" descr="Adicionar com preenchimento sólido">
            <a:extLst>
              <a:ext uri="{FF2B5EF4-FFF2-40B4-BE49-F238E27FC236}">
                <a16:creationId xmlns:a16="http://schemas.microsoft.com/office/drawing/2014/main" id="{D38F8C9B-3AAE-4ABA-9A18-240A04C11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6722" y="3858485"/>
            <a:ext cx="914400" cy="914400"/>
          </a:xfrm>
          <a:prstGeom prst="rect">
            <a:avLst/>
          </a:prstGeom>
        </p:spPr>
      </p:pic>
      <p:pic>
        <p:nvPicPr>
          <p:cNvPr id="16" name="Gráfico 15" descr="Adicionar com preenchimento sólido">
            <a:extLst>
              <a:ext uri="{FF2B5EF4-FFF2-40B4-BE49-F238E27FC236}">
                <a16:creationId xmlns:a16="http://schemas.microsoft.com/office/drawing/2014/main" id="{EAE05921-8E28-45DF-B587-DDDA0241F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10917">
            <a:off x="5269374" y="4015688"/>
            <a:ext cx="914400" cy="914400"/>
          </a:xfrm>
          <a:prstGeom prst="rect">
            <a:avLst/>
          </a:prstGeom>
        </p:spPr>
      </p:pic>
      <p:pic>
        <p:nvPicPr>
          <p:cNvPr id="18" name="Gráfico 17" descr="Adicionar com preenchimento sólido">
            <a:extLst>
              <a:ext uri="{FF2B5EF4-FFF2-40B4-BE49-F238E27FC236}">
                <a16:creationId xmlns:a16="http://schemas.microsoft.com/office/drawing/2014/main" id="{17824C6E-FE63-452A-858C-3AD75FE55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10917">
            <a:off x="4035097" y="3948137"/>
            <a:ext cx="914400" cy="914400"/>
          </a:xfrm>
          <a:prstGeom prst="rect">
            <a:avLst/>
          </a:prstGeom>
        </p:spPr>
      </p:pic>
      <p:pic>
        <p:nvPicPr>
          <p:cNvPr id="22" name="Gráfico 21" descr="Adicionar com preenchimento sólido">
            <a:extLst>
              <a:ext uri="{FF2B5EF4-FFF2-40B4-BE49-F238E27FC236}">
                <a16:creationId xmlns:a16="http://schemas.microsoft.com/office/drawing/2014/main" id="{B30E66D0-0CB8-4574-8EFC-DE90869DA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207027">
            <a:off x="5600807" y="3884122"/>
            <a:ext cx="914400" cy="914400"/>
          </a:xfrm>
          <a:prstGeom prst="rect">
            <a:avLst/>
          </a:prstGeom>
        </p:spPr>
      </p:pic>
      <p:pic>
        <p:nvPicPr>
          <p:cNvPr id="23" name="Gráfico 22" descr="Adicionar com preenchimento sólido">
            <a:extLst>
              <a:ext uri="{FF2B5EF4-FFF2-40B4-BE49-F238E27FC236}">
                <a16:creationId xmlns:a16="http://schemas.microsoft.com/office/drawing/2014/main" id="{778AA703-90D2-4FAD-B8C7-DFF9519D0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207027">
            <a:off x="6058145" y="3877459"/>
            <a:ext cx="914400" cy="91440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2FCDB30C-7BE7-4914-85E9-F0D0D7E0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Comparando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16CE515-D963-4C8C-9B4D-D0E1801EA59D}"/>
              </a:ext>
            </a:extLst>
          </p:cNvPr>
          <p:cNvSpPr txBox="1"/>
          <p:nvPr/>
        </p:nvSpPr>
        <p:spPr>
          <a:xfrm rot="20568591">
            <a:off x="1853905" y="1147006"/>
            <a:ext cx="211347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>
                <a:ln w="76200">
                  <a:solidFill>
                    <a:srgbClr val="00B050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C</a:t>
            </a:r>
            <a:endParaRPr lang="pt-BR" sz="1100" dirty="0">
              <a:ln w="76200">
                <a:solidFill>
                  <a:srgbClr val="00B050"/>
                </a:solidFill>
              </a:ln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8CB9194-E45F-4D17-ACFF-CD4814E619D5}"/>
              </a:ext>
            </a:extLst>
          </p:cNvPr>
          <p:cNvSpPr txBox="1"/>
          <p:nvPr/>
        </p:nvSpPr>
        <p:spPr>
          <a:xfrm rot="20568591">
            <a:off x="6554960" y="1250240"/>
            <a:ext cx="414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 err="1">
                <a:ln w="76200">
                  <a:solidFill>
                    <a:srgbClr val="00B050"/>
                  </a:solidFill>
                </a:ln>
                <a:solidFill>
                  <a:schemeClr val="bg1"/>
                </a:solidFill>
                <a:latin typeface="Amasis MT Pro Black" panose="02040A04050005020304" pitchFamily="18" charset="0"/>
              </a:rPr>
              <a:t>Wiring</a:t>
            </a:r>
            <a:endParaRPr lang="pt-BR" sz="3600" dirty="0">
              <a:ln w="76200">
                <a:solidFill>
                  <a:srgbClr val="00B050"/>
                </a:solidFill>
              </a:ln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9763A38-3B38-4E5A-87C4-0A002080F435}"/>
              </a:ext>
            </a:extLst>
          </p:cNvPr>
          <p:cNvCxnSpPr>
            <a:cxnSpLocks/>
          </p:cNvCxnSpPr>
          <p:nvPr/>
        </p:nvCxnSpPr>
        <p:spPr>
          <a:xfrm>
            <a:off x="5726575" y="2647718"/>
            <a:ext cx="0" cy="3335935"/>
          </a:xfrm>
          <a:prstGeom prst="line">
            <a:avLst/>
          </a:prstGeom>
          <a:ln w="762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26" name="Picture 2" descr="Toque das luvas | globoesporte.com">
            <a:extLst>
              <a:ext uri="{FF2B5EF4-FFF2-40B4-BE49-F238E27FC236}">
                <a16:creationId xmlns:a16="http://schemas.microsoft.com/office/drawing/2014/main" id="{A9EA9539-1688-4D25-9D0D-56A05EF6E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796" l="1163" r="98547">
                        <a14:foregroundMark x1="1453" y1="30612" x2="10174" y2="55782"/>
                        <a14:foregroundMark x1="63372" y1="57823" x2="63372" y2="37415"/>
                        <a14:foregroundMark x1="86628" y1="27211" x2="96802" y2="58503"/>
                        <a14:foregroundMark x1="96802" y1="58503" x2="83430" y2="70748"/>
                        <a14:foregroundMark x1="64244" y1="56463" x2="66570" y2="40816"/>
                        <a14:foregroundMark x1="75872" y1="68707" x2="98547" y2="74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9943" y="3200843"/>
            <a:ext cx="6866518" cy="293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obot arm with red boxing gloves ⬇ Stock Photo, Image by © phonlamai  #167312000">
            <a:extLst>
              <a:ext uri="{FF2B5EF4-FFF2-40B4-BE49-F238E27FC236}">
                <a16:creationId xmlns:a16="http://schemas.microsoft.com/office/drawing/2014/main" id="{1493C49A-349E-4601-84CE-F050E8EFBE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269" r="15578"/>
          <a:stretch/>
        </p:blipFill>
        <p:spPr bwMode="auto">
          <a:xfrm>
            <a:off x="4195330" y="3588769"/>
            <a:ext cx="8330967" cy="581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00F751EC-A8F4-4449-9B96-36FFA14722C1}"/>
              </a:ext>
            </a:extLst>
          </p:cNvPr>
          <p:cNvGrpSpPr/>
          <p:nvPr/>
        </p:nvGrpSpPr>
        <p:grpSpPr>
          <a:xfrm>
            <a:off x="8802578" y="2526890"/>
            <a:ext cx="1905625" cy="1961181"/>
            <a:chOff x="8802578" y="2526890"/>
            <a:chExt cx="1905625" cy="1961181"/>
          </a:xfrm>
        </p:grpSpPr>
        <p:pic>
          <p:nvPicPr>
            <p:cNvPr id="1030" name="Picture 6" descr="Preparacao Fisica Cbf GIF - PreparacaoFisica Cbf ConfederacaoBrasileiraDeFutebol GIFs">
              <a:extLst>
                <a:ext uri="{FF2B5EF4-FFF2-40B4-BE49-F238E27FC236}">
                  <a16:creationId xmlns:a16="http://schemas.microsoft.com/office/drawing/2014/main" id="{EEB2F648-5CFF-47E6-A51B-7662C724278D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4517" y="3060615"/>
              <a:ext cx="1427456" cy="1427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Gráfico 6" descr="Propaganda com preenchimento sólido">
              <a:extLst>
                <a:ext uri="{FF2B5EF4-FFF2-40B4-BE49-F238E27FC236}">
                  <a16:creationId xmlns:a16="http://schemas.microsoft.com/office/drawing/2014/main" id="{4E2AD492-F77F-48AC-99BF-45EC605CB5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40519"/>
            <a:stretch/>
          </p:blipFill>
          <p:spPr>
            <a:xfrm>
              <a:off x="8802578" y="2526890"/>
              <a:ext cx="1905625" cy="1961181"/>
            </a:xfrm>
            <a:prstGeom prst="rect">
              <a:avLst/>
            </a:prstGeom>
          </p:spPr>
        </p:pic>
      </p:grpSp>
      <p:pic>
        <p:nvPicPr>
          <p:cNvPr id="14" name="Gráfico 13" descr="Cmd Terminal com preenchimento sólido">
            <a:extLst>
              <a:ext uri="{FF2B5EF4-FFF2-40B4-BE49-F238E27FC236}">
                <a16:creationId xmlns:a16="http://schemas.microsoft.com/office/drawing/2014/main" id="{F0D90D21-F619-4D16-B336-2A67FF202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77507" y="4154835"/>
            <a:ext cx="2938807" cy="2788882"/>
          </a:xfrm>
          <a:prstGeom prst="rect">
            <a:avLst/>
          </a:prstGeom>
        </p:spPr>
      </p:pic>
      <p:pic>
        <p:nvPicPr>
          <p:cNvPr id="1034" name="Picture 10" descr="Bike GIF - Bike GIFs">
            <a:extLst>
              <a:ext uri="{FF2B5EF4-FFF2-40B4-BE49-F238E27FC236}">
                <a16:creationId xmlns:a16="http://schemas.microsoft.com/office/drawing/2014/main" id="{B7B5D1E0-006A-4DA1-AE74-CAED531537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81" y="3572369"/>
            <a:ext cx="1632597" cy="162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Gráfico 29" descr="Área de Transferência com preenchimento sólido">
            <a:extLst>
              <a:ext uri="{FF2B5EF4-FFF2-40B4-BE49-F238E27FC236}">
                <a16:creationId xmlns:a16="http://schemas.microsoft.com/office/drawing/2014/main" id="{4C5D8BDB-A109-45B2-8BA0-DF3FB67E66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76957" y="3125081"/>
            <a:ext cx="2642873" cy="2432481"/>
          </a:xfrm>
          <a:prstGeom prst="rect">
            <a:avLst/>
          </a:prstGeom>
        </p:spPr>
      </p:pic>
      <p:pic>
        <p:nvPicPr>
          <p:cNvPr id="1032" name="Picture 8" descr="Disputa De Bola Cbf GIF - DisputaDeBola Cbf ConfederacaoBrasileiraDeFutebol GIFs">
            <a:extLst>
              <a:ext uri="{FF2B5EF4-FFF2-40B4-BE49-F238E27FC236}">
                <a16:creationId xmlns:a16="http://schemas.microsoft.com/office/drawing/2014/main" id="{7F11B5AF-5BB8-47C0-A3CD-F81AB35262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218" y="5080052"/>
            <a:ext cx="20955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ound One Round1 GIF - RoundOne Round1 Round GIFs">
            <a:extLst>
              <a:ext uri="{FF2B5EF4-FFF2-40B4-BE49-F238E27FC236}">
                <a16:creationId xmlns:a16="http://schemas.microsoft.com/office/drawing/2014/main" id="{FA9B38FB-00CE-40D1-A76A-4CEB4261F3B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595" y="-492094"/>
            <a:ext cx="12735892" cy="845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621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875E-6 2.59259E-6 L 0.04297 0.0224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8" y="111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-0.00162 L 0.00234 -0.00162 C -0.0095 -0.0088 -0.02096 -0.01806 -0.0332 -0.02292 C -0.06016 -0.0338 -0.07891 -0.02685 -0.10664 -0.02292 C -0.11875 -0.01644 -0.13125 -0.01158 -0.14297 -0.00301 C -0.16133 0.01065 -0.17708 0.02963 -0.18971 0.05717 C -0.2 0.07986 -0.21797 0.12893 -0.21797 0.12893 C -0.22122 0.14606 -0.22409 0.16366 -0.2276 0.18055 C -0.23047 0.19421 -0.2349 0.20671 -0.23724 0.22083 C -0.23919 0.23125 -0.23945 0.24259 -0.24049 0.2537 C -0.24075 0.26412 -0.24089 0.27477 -0.24128 0.28518 C -0.24232 0.3118 -0.24271 0.31389 -0.24453 0.3368 C -0.24596 0.37847 -0.24531 0.35208 -0.24531 0.41574 L -0.24375 0.5162 L -0.24375 0.5162 " pathEditMode="relative" ptsTypes="AAAAAAAAAAAAAAA">
                                      <p:cBhvr>
                                        <p:cTn id="4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5 -0.00162 L 0.00235 -0.00138 C -0.0095 -0.00879 -0.02096 -0.01805 -0.0332 -0.02291 C -0.06015 -0.03379 -0.0789 -0.02685 -0.10664 -0.02291 C -0.11875 -0.01643 -0.13125 -0.01157 -0.14297 -0.003 C -0.16133 0.01065 -0.17708 0.02963 -0.18971 0.05718 C -0.2 0.07987 -0.21797 0.12894 -0.21797 0.12917 C -0.22122 0.14607 -0.22409 0.16366 -0.2276 0.18056 C -0.23047 0.19422 -0.23489 0.20672 -0.23724 0.22084 C -0.23919 0.23125 -0.23945 0.2426 -0.24049 0.25371 C -0.24075 0.26413 -0.24088 0.27477 -0.24127 0.28519 C -0.24232 0.31181 -0.24271 0.31389 -0.24453 0.33681 C -0.24596 0.37848 -0.24531 0.35209 -0.24531 0.41575 L -0.24375 0.51621 L -0.24375 0.51644 " pathEditMode="relative" rAng="0" ptsTypes="AAAAAAAAAAAAAAA">
                                      <p:cBhvr>
                                        <p:cTn id="4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96" y="2453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-0.00162 L 0.00234 -0.00139 C -0.00951 -0.0088 -0.02096 -0.01805 -0.0332 -0.02292 C -0.06016 -0.0338 -0.07891 -0.02685 -0.10664 -0.02292 C -0.11875 -0.01643 -0.13125 -0.01157 -0.14297 -0.00301 C -0.16133 0.01065 -0.17708 0.02963 -0.18971 0.05718 C -0.2 0.07986 -0.21797 0.12894 -0.21797 0.12917 C -0.22122 0.14607 -0.22409 0.16366 -0.2276 0.18056 C -0.23047 0.19421 -0.2349 0.20671 -0.23724 0.22083 C -0.23919 0.23125 -0.23945 0.24259 -0.2405 0.2537 C -0.24076 0.26412 -0.24089 0.27477 -0.24128 0.28519 C -0.24232 0.31181 -0.24271 0.31389 -0.24453 0.33681 C -0.24596 0.37847 -0.24531 0.35208 -0.24531 0.41574 L -0.24375 0.5162 L -0.24375 0.51644 " pathEditMode="relative" rAng="0" ptsTypes="AAAAAAAAAAAAAAA">
                                      <p:cBhvr>
                                        <p:cTn id="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96" y="24537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5E-6 0.00023 C 0.0082 -0.00717 0.01615 -0.01643 0.0246 -0.02129 C 0.04336 -0.03217 0.05639 -0.02523 0.07566 -0.02129 C 0.08399 -0.01481 0.09271 -0.00995 0.10079 -0.00139 C 0.11355 0.01227 0.12448 0.03125 0.13334 0.0588 C 0.14037 0.08148 0.15287 0.13056 0.15287 0.13079 C 0.15521 0.14769 0.15717 0.16528 0.15964 0.18218 C 0.16159 0.19584 0.16472 0.20834 0.16628 0.22246 C 0.16758 0.23287 0.16784 0.24421 0.16849 0.25533 C 0.16876 0.26574 0.16889 0.27639 0.16915 0.28681 C 0.1698 0.31343 0.17006 0.31551 0.17136 0.33843 C 0.1724 0.38009 0.17188 0.35371 0.17188 0.41736 L 0.17084 0.51783 L 0.17084 0.51806 " pathEditMode="relative" rAng="0" ptsTypes="AAAAAAAAAAAAAAA">
                                      <p:cBhvr>
                                        <p:cTn id="5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24537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5E-6 0.00024 C 0.0082 -0.00717 0.01615 -0.01643 0.02461 -0.02129 C 0.04336 -0.03217 0.05639 -0.02523 0.07566 -0.02129 C 0.08399 -0.01481 0.09271 -0.00995 0.10079 -0.00138 C 0.11355 0.01227 0.12448 0.03125 0.13334 0.0588 C 0.14037 0.08149 0.15287 0.13056 0.15287 0.13079 C 0.15521 0.14769 0.15717 0.16528 0.15964 0.18218 C 0.16159 0.19584 0.16472 0.20834 0.16628 0.22246 C 0.16758 0.23287 0.16784 0.24422 0.16849 0.25533 C 0.16876 0.26575 0.16889 0.27639 0.16915 0.28681 C 0.1698 0.31343 0.17006 0.31551 0.17136 0.33843 C 0.1724 0.3801 0.17188 0.35371 0.17188 0.41737 L 0.17084 0.51783 L 0.17084 0.51806 " pathEditMode="relative" rAng="0" ptsTypes="AAAAAAAAAAAAAAA">
                                      <p:cBhvr>
                                        <p:cTn id="6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2453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81481E-6 L 1.04167E-6 0.00024 C 0.0082 -0.00717 0.01614 -0.01643 0.02461 -0.02129 C 0.04336 -0.03217 0.05638 -0.02523 0.07565 -0.02129 C 0.08398 -0.01481 0.09271 -0.00995 0.10078 -0.00138 C 0.11354 0.01227 0.12448 0.03125 0.13333 0.0588 C 0.14036 0.08149 0.15286 0.13056 0.15286 0.13079 C 0.15521 0.14769 0.15716 0.16528 0.15963 0.18218 C 0.16159 0.19584 0.16471 0.20834 0.16628 0.22246 C 0.16758 0.23288 0.16784 0.24422 0.16849 0.25533 C 0.16875 0.26575 0.16888 0.27639 0.16914 0.28681 C 0.16979 0.31343 0.17005 0.31551 0.17135 0.33843 C 0.17239 0.3801 0.17187 0.35371 0.17187 0.41737 L 0.17083 0.51783 L 0.17083 0.51806 " pathEditMode="relative" rAng="0" ptsTypes="AAAAAAAAAAAAAAA">
                                      <p:cBhvr>
                                        <p:cTn id="6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4" y="24537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7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7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7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7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7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  <p:bldP spid="3" grpId="0"/>
      <p:bldP spid="19" grpId="0"/>
      <p:bldP spid="1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Radioativo com preenchimento sólido">
            <a:extLst>
              <a:ext uri="{FF2B5EF4-FFF2-40B4-BE49-F238E27FC236}">
                <a16:creationId xmlns:a16="http://schemas.microsoft.com/office/drawing/2014/main" id="{71F88950-5281-4F1A-827A-2ABC2A9E73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293894">
            <a:off x="4897395" y="-1208152"/>
            <a:ext cx="4692650" cy="469265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2FCDB30C-7BE7-4914-85E9-F0D0D7E0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Arduino é um </a:t>
            </a:r>
            <a:r>
              <a:rPr lang="pt-BR" sz="4000" dirty="0"/>
              <a:t>microcontrolador</a:t>
            </a:r>
            <a:r>
              <a:rPr lang="pt-BR" sz="19900" dirty="0"/>
              <a:t>?</a:t>
            </a:r>
            <a:endParaRPr lang="pt-BR"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0F23A66B-9A70-441E-A517-589B0E8EA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9967338">
            <a:off x="1347398" y="2164732"/>
            <a:ext cx="11414037" cy="5434011"/>
          </a:xfrm>
        </p:spPr>
        <p:txBody>
          <a:bodyPr>
            <a:prstTxWarp prst="textFadeLeft">
              <a:avLst/>
            </a:prstTxWarp>
            <a:norm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pt-BR" sz="13800" dirty="0" err="1">
                <a:ln w="76200">
                  <a:solidFill>
                    <a:schemeClr val="accent6">
                      <a:lumMod val="75000"/>
                    </a:schemeClr>
                  </a:solidFill>
                </a:ln>
                <a:solidFill>
                  <a:srgbClr val="FFC000"/>
                </a:solidFill>
                <a:latin typeface="Comic Ink" panose="02000503000000020004" pitchFamily="50" charset="0"/>
              </a:rPr>
              <a:t>nÃOOOOOO</a:t>
            </a:r>
            <a:endParaRPr lang="pt-BR" dirty="0">
              <a:ln w="76200">
                <a:solidFill>
                  <a:schemeClr val="accent6">
                    <a:lumMod val="75000"/>
                  </a:schemeClr>
                </a:solidFill>
              </a:ln>
              <a:solidFill>
                <a:srgbClr val="FFC000"/>
              </a:solidFill>
              <a:latin typeface="Comic Ink" panose="02000503000000020004" pitchFamily="50" charset="0"/>
            </a:endParaRPr>
          </a:p>
        </p:txBody>
      </p:sp>
      <p:pic>
        <p:nvPicPr>
          <p:cNvPr id="7" name="536853__nuncaconoci__read-my-lips-no">
            <a:hlinkClick r:id="" action="ppaction://media"/>
            <a:extLst>
              <a:ext uri="{FF2B5EF4-FFF2-40B4-BE49-F238E27FC236}">
                <a16:creationId xmlns:a16="http://schemas.microsoft.com/office/drawing/2014/main" id="{EC714AAE-44F2-4CAD-9AA5-6FD8325BA8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8" name="alarm">
            <a:hlinkClick r:id="" action="ppaction://media"/>
            <a:extLst>
              <a:ext uri="{FF2B5EF4-FFF2-40B4-BE49-F238E27FC236}">
                <a16:creationId xmlns:a16="http://schemas.microsoft.com/office/drawing/2014/main" id="{6D47A91B-A9C6-4414-ACE5-E4667239367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>
                  <p14:fade in="500" out="375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44816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43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24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424"/>
                            </p:stCondLst>
                            <p:childTnLst>
                              <p:par>
                                <p:cTn id="12" presetID="10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924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28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Tema do Office">
  <a:themeElements>
    <a:clrScheme name="Letreiro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Arduino">
      <a:majorFont>
        <a:latin typeface="Electronics Line PERSONAL USE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</TotalTime>
  <Words>493</Words>
  <Application>Microsoft Office PowerPoint</Application>
  <PresentationFormat>Widescreen</PresentationFormat>
  <Paragraphs>163</Paragraphs>
  <Slides>20</Slides>
  <Notes>0</Notes>
  <HiddenSlides>0</HiddenSlides>
  <MMClips>9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33" baseType="lpstr">
      <vt:lpstr>Amasis MT Pro Black</vt:lpstr>
      <vt:lpstr>Arial</vt:lpstr>
      <vt:lpstr>Bernard MT Condensed</vt:lpstr>
      <vt:lpstr>Comic Ink</vt:lpstr>
      <vt:lpstr>Courier New</vt:lpstr>
      <vt:lpstr>Electronic Highway Sign</vt:lpstr>
      <vt:lpstr>Electronics Line PERSONAL USE</vt:lpstr>
      <vt:lpstr>Impact</vt:lpstr>
      <vt:lpstr>Lucida Handwriting</vt:lpstr>
      <vt:lpstr>Pixeboy</vt:lpstr>
      <vt:lpstr>Redkost Comic</vt:lpstr>
      <vt:lpstr>Segoe Print</vt:lpstr>
      <vt:lpstr>Tema do Office</vt:lpstr>
      <vt:lpstr>Você sabia que...</vt:lpstr>
      <vt:lpstr>Arduino para Sistemas Eletroeletrônicos Digitais</vt:lpstr>
      <vt:lpstr>Objetivos da atividade</vt:lpstr>
      <vt:lpstr>Diferenciar microcontrolador de microprocessador</vt:lpstr>
      <vt:lpstr>Linguagem de Programação</vt:lpstr>
      <vt:lpstr>Linguagem de Programação</vt:lpstr>
      <vt:lpstr>Linguagem de Programação</vt:lpstr>
      <vt:lpstr>Comparando</vt:lpstr>
      <vt:lpstr>O Arduino é um microcontrolador?</vt:lpstr>
      <vt:lpstr>O Arduino é um microcontrolador?</vt:lpstr>
      <vt:lpstr>O Atmel 2560</vt:lpstr>
      <vt:lpstr>Vamos testar uma aplicação?</vt:lpstr>
      <vt:lpstr>Siga estes passos</vt:lpstr>
      <vt:lpstr>Tudo pronto?!</vt:lpstr>
      <vt:lpstr>Tudo pronto?!</vt:lpstr>
      <vt:lpstr>Tipos de variáveis </vt:lpstr>
      <vt:lpstr>Manipulação de variáveis</vt:lpstr>
      <vt:lpstr>Manipulação de variáveis</vt:lpstr>
      <vt:lpstr>Neste desafio você implementou...</vt:lpstr>
      <vt:lpstr>Passamos do primeiro desafio!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Orlando Rosa Junior</dc:creator>
  <cp:lastModifiedBy>Orlando Rosa Junior</cp:lastModifiedBy>
  <cp:revision>41</cp:revision>
  <dcterms:created xsi:type="dcterms:W3CDTF">2021-07-22T01:36:33Z</dcterms:created>
  <dcterms:modified xsi:type="dcterms:W3CDTF">2021-07-24T00:03:33Z</dcterms:modified>
</cp:coreProperties>
</file>